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Rahul Gupta" initials="" lastIdx="2" clrIdx="1"/>
  <p:cmAuthor id="2" name="Aman Parnami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c0a041d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4c0a041d70_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n Half - Left">
  <p:cSld name="Half n Half - Left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-1" y="0"/>
            <a:ext cx="12192000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0" y="5715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 Next">
  <p:cSld name="Up N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883071" y="5715000"/>
            <a:ext cx="1621507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3275862" y="144967"/>
            <a:ext cx="17832275" cy="134260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827" y="0"/>
                </a:moveTo>
                <a:cubicBezTo>
                  <a:pt x="72277" y="0"/>
                  <a:pt x="69727" y="1288"/>
                  <a:pt x="67777" y="3872"/>
                </a:cubicBezTo>
                <a:cubicBezTo>
                  <a:pt x="63888" y="9033"/>
                  <a:pt x="63888" y="17416"/>
                  <a:pt x="67777" y="22583"/>
                </a:cubicBezTo>
                <a:lnTo>
                  <a:pt x="85994" y="46772"/>
                </a:lnTo>
                <a:lnTo>
                  <a:pt x="9961" y="46772"/>
                </a:lnTo>
                <a:cubicBezTo>
                  <a:pt x="4455" y="46772"/>
                  <a:pt x="0" y="52694"/>
                  <a:pt x="0" y="60000"/>
                </a:cubicBezTo>
                <a:cubicBezTo>
                  <a:pt x="0" y="67305"/>
                  <a:pt x="4455" y="73227"/>
                  <a:pt x="9961" y="73227"/>
                </a:cubicBezTo>
                <a:lnTo>
                  <a:pt x="85994" y="73227"/>
                </a:lnTo>
                <a:lnTo>
                  <a:pt x="67777" y="97416"/>
                </a:lnTo>
                <a:cubicBezTo>
                  <a:pt x="63888" y="102583"/>
                  <a:pt x="63888" y="110966"/>
                  <a:pt x="67777" y="116127"/>
                </a:cubicBezTo>
                <a:cubicBezTo>
                  <a:pt x="69727" y="118711"/>
                  <a:pt x="72277" y="120000"/>
                  <a:pt x="74827" y="120000"/>
                </a:cubicBezTo>
                <a:cubicBezTo>
                  <a:pt x="77372" y="120000"/>
                  <a:pt x="79927" y="118711"/>
                  <a:pt x="81872" y="116127"/>
                </a:cubicBezTo>
                <a:lnTo>
                  <a:pt x="117077" y="69355"/>
                </a:lnTo>
                <a:cubicBezTo>
                  <a:pt x="119022" y="66772"/>
                  <a:pt x="120000" y="63383"/>
                  <a:pt x="120000" y="60000"/>
                </a:cubicBezTo>
                <a:cubicBezTo>
                  <a:pt x="120000" y="56616"/>
                  <a:pt x="119022" y="53227"/>
                  <a:pt x="117077" y="50644"/>
                </a:cubicBezTo>
                <a:lnTo>
                  <a:pt x="81872" y="3872"/>
                </a:lnTo>
                <a:cubicBezTo>
                  <a:pt x="79927" y="1288"/>
                  <a:pt x="77372" y="0"/>
                  <a:pt x="74827" y="0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">
  <p:cSld name="Announcem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-1" y="9596391"/>
            <a:ext cx="24384001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8687941" y="4308333"/>
            <a:ext cx="6867461" cy="50993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88" y="0"/>
                </a:moveTo>
                <a:lnTo>
                  <a:pt x="9672" y="4722"/>
                </a:lnTo>
                <a:lnTo>
                  <a:pt x="17044" y="6477"/>
                </a:lnTo>
                <a:lnTo>
                  <a:pt x="17172" y="5505"/>
                </a:lnTo>
                <a:lnTo>
                  <a:pt x="53094" y="14033"/>
                </a:lnTo>
                <a:lnTo>
                  <a:pt x="52966" y="15016"/>
                </a:lnTo>
                <a:lnTo>
                  <a:pt x="103105" y="26916"/>
                </a:lnTo>
                <a:lnTo>
                  <a:pt x="3788" y="26916"/>
                </a:lnTo>
                <a:cubicBezTo>
                  <a:pt x="1700" y="26916"/>
                  <a:pt x="0" y="29205"/>
                  <a:pt x="0" y="32022"/>
                </a:cubicBezTo>
                <a:lnTo>
                  <a:pt x="0" y="114911"/>
                </a:lnTo>
                <a:cubicBezTo>
                  <a:pt x="0" y="117727"/>
                  <a:pt x="1700" y="120000"/>
                  <a:pt x="3788" y="120000"/>
                </a:cubicBezTo>
                <a:lnTo>
                  <a:pt x="116211" y="120000"/>
                </a:lnTo>
                <a:cubicBezTo>
                  <a:pt x="118300" y="120000"/>
                  <a:pt x="120000" y="117727"/>
                  <a:pt x="120000" y="114911"/>
                </a:cubicBezTo>
                <a:lnTo>
                  <a:pt x="120000" y="32022"/>
                </a:lnTo>
                <a:cubicBezTo>
                  <a:pt x="120000" y="29205"/>
                  <a:pt x="118300" y="26916"/>
                  <a:pt x="116211" y="26916"/>
                </a:cubicBezTo>
                <a:lnTo>
                  <a:pt x="109572" y="26916"/>
                </a:lnTo>
                <a:lnTo>
                  <a:pt x="110000" y="23672"/>
                </a:lnTo>
                <a:lnTo>
                  <a:pt x="53583" y="10283"/>
                </a:lnTo>
                <a:lnTo>
                  <a:pt x="53461" y="11255"/>
                </a:lnTo>
                <a:lnTo>
                  <a:pt x="17538" y="2727"/>
                </a:lnTo>
                <a:lnTo>
                  <a:pt x="17661" y="1755"/>
                </a:lnTo>
                <a:lnTo>
                  <a:pt x="10288" y="0"/>
                </a:lnTo>
                <a:close/>
                <a:moveTo>
                  <a:pt x="36888" y="36238"/>
                </a:moveTo>
                <a:cubicBezTo>
                  <a:pt x="38116" y="36238"/>
                  <a:pt x="39122" y="37605"/>
                  <a:pt x="39122" y="39261"/>
                </a:cubicBezTo>
                <a:cubicBezTo>
                  <a:pt x="39122" y="40911"/>
                  <a:pt x="38122" y="42266"/>
                  <a:pt x="36877" y="42266"/>
                </a:cubicBezTo>
                <a:cubicBezTo>
                  <a:pt x="35650" y="42266"/>
                  <a:pt x="34655" y="40911"/>
                  <a:pt x="34655" y="39261"/>
                </a:cubicBezTo>
                <a:cubicBezTo>
                  <a:pt x="34655" y="37588"/>
                  <a:pt x="35650" y="36238"/>
                  <a:pt x="36888" y="36238"/>
                </a:cubicBezTo>
                <a:close/>
                <a:moveTo>
                  <a:pt x="92061" y="36566"/>
                </a:moveTo>
                <a:cubicBezTo>
                  <a:pt x="102833" y="36566"/>
                  <a:pt x="111566" y="48327"/>
                  <a:pt x="111566" y="62844"/>
                </a:cubicBezTo>
                <a:cubicBezTo>
                  <a:pt x="111566" y="77355"/>
                  <a:pt x="102833" y="89127"/>
                  <a:pt x="92061" y="89127"/>
                </a:cubicBezTo>
                <a:cubicBezTo>
                  <a:pt x="81283" y="89127"/>
                  <a:pt x="72538" y="77355"/>
                  <a:pt x="72538" y="62844"/>
                </a:cubicBezTo>
                <a:cubicBezTo>
                  <a:pt x="72538" y="48327"/>
                  <a:pt x="81283" y="36566"/>
                  <a:pt x="92061" y="36566"/>
                </a:cubicBezTo>
                <a:close/>
                <a:moveTo>
                  <a:pt x="29350" y="37883"/>
                </a:moveTo>
                <a:cubicBezTo>
                  <a:pt x="30216" y="37983"/>
                  <a:pt x="30994" y="38772"/>
                  <a:pt x="31277" y="39966"/>
                </a:cubicBezTo>
                <a:cubicBezTo>
                  <a:pt x="31661" y="41544"/>
                  <a:pt x="31011" y="43216"/>
                  <a:pt x="29833" y="43727"/>
                </a:cubicBezTo>
                <a:cubicBezTo>
                  <a:pt x="29611" y="43833"/>
                  <a:pt x="29383" y="43883"/>
                  <a:pt x="29161" y="43883"/>
                </a:cubicBezTo>
                <a:cubicBezTo>
                  <a:pt x="28211" y="43883"/>
                  <a:pt x="27333" y="43072"/>
                  <a:pt x="27022" y="41811"/>
                </a:cubicBezTo>
                <a:cubicBezTo>
                  <a:pt x="26644" y="40216"/>
                  <a:pt x="27294" y="38533"/>
                  <a:pt x="28466" y="38022"/>
                </a:cubicBezTo>
                <a:cubicBezTo>
                  <a:pt x="28761" y="37894"/>
                  <a:pt x="29061" y="37850"/>
                  <a:pt x="29350" y="37883"/>
                </a:cubicBezTo>
                <a:close/>
                <a:moveTo>
                  <a:pt x="44422" y="37894"/>
                </a:moveTo>
                <a:cubicBezTo>
                  <a:pt x="44711" y="37861"/>
                  <a:pt x="45011" y="37905"/>
                  <a:pt x="45300" y="38033"/>
                </a:cubicBezTo>
                <a:cubicBezTo>
                  <a:pt x="46477" y="38544"/>
                  <a:pt x="47116" y="40244"/>
                  <a:pt x="46738" y="41822"/>
                </a:cubicBezTo>
                <a:cubicBezTo>
                  <a:pt x="46422" y="43100"/>
                  <a:pt x="45555" y="43905"/>
                  <a:pt x="44616" y="43905"/>
                </a:cubicBezTo>
                <a:cubicBezTo>
                  <a:pt x="44383" y="43905"/>
                  <a:pt x="44144" y="43861"/>
                  <a:pt x="43922" y="43766"/>
                </a:cubicBezTo>
                <a:cubicBezTo>
                  <a:pt x="42738" y="43244"/>
                  <a:pt x="42111" y="41555"/>
                  <a:pt x="42488" y="39977"/>
                </a:cubicBezTo>
                <a:cubicBezTo>
                  <a:pt x="42783" y="38783"/>
                  <a:pt x="43555" y="37994"/>
                  <a:pt x="44422" y="37894"/>
                </a:cubicBezTo>
                <a:close/>
                <a:moveTo>
                  <a:pt x="22527" y="42683"/>
                </a:moveTo>
                <a:cubicBezTo>
                  <a:pt x="23094" y="42800"/>
                  <a:pt x="23622" y="43211"/>
                  <a:pt x="23983" y="43883"/>
                </a:cubicBezTo>
                <a:cubicBezTo>
                  <a:pt x="24711" y="45238"/>
                  <a:pt x="24488" y="47122"/>
                  <a:pt x="23494" y="48100"/>
                </a:cubicBezTo>
                <a:cubicBezTo>
                  <a:pt x="23094" y="48477"/>
                  <a:pt x="22633" y="48672"/>
                  <a:pt x="22172" y="48672"/>
                </a:cubicBezTo>
                <a:cubicBezTo>
                  <a:pt x="21488" y="48672"/>
                  <a:pt x="20800" y="48233"/>
                  <a:pt x="20361" y="47416"/>
                </a:cubicBezTo>
                <a:cubicBezTo>
                  <a:pt x="19638" y="46077"/>
                  <a:pt x="19861" y="44205"/>
                  <a:pt x="20866" y="43227"/>
                </a:cubicBezTo>
                <a:cubicBezTo>
                  <a:pt x="21366" y="42738"/>
                  <a:pt x="21966" y="42561"/>
                  <a:pt x="22527" y="42683"/>
                </a:cubicBezTo>
                <a:close/>
                <a:moveTo>
                  <a:pt x="51238" y="42722"/>
                </a:moveTo>
                <a:cubicBezTo>
                  <a:pt x="51805" y="42605"/>
                  <a:pt x="52394" y="42788"/>
                  <a:pt x="52888" y="43277"/>
                </a:cubicBezTo>
                <a:cubicBezTo>
                  <a:pt x="53883" y="44255"/>
                  <a:pt x="54116" y="46127"/>
                  <a:pt x="53388" y="47472"/>
                </a:cubicBezTo>
                <a:cubicBezTo>
                  <a:pt x="52950" y="48283"/>
                  <a:pt x="52272" y="48694"/>
                  <a:pt x="51577" y="48694"/>
                </a:cubicBezTo>
                <a:cubicBezTo>
                  <a:pt x="51116" y="48694"/>
                  <a:pt x="50655" y="48516"/>
                  <a:pt x="50255" y="48127"/>
                </a:cubicBezTo>
                <a:cubicBezTo>
                  <a:pt x="49261" y="47150"/>
                  <a:pt x="49050" y="45272"/>
                  <a:pt x="49777" y="43922"/>
                </a:cubicBezTo>
                <a:cubicBezTo>
                  <a:pt x="50138" y="43250"/>
                  <a:pt x="50677" y="42838"/>
                  <a:pt x="51238" y="42722"/>
                </a:cubicBezTo>
                <a:close/>
                <a:moveTo>
                  <a:pt x="36822" y="46661"/>
                </a:moveTo>
                <a:cubicBezTo>
                  <a:pt x="38066" y="46661"/>
                  <a:pt x="39055" y="47994"/>
                  <a:pt x="39055" y="49666"/>
                </a:cubicBezTo>
                <a:cubicBezTo>
                  <a:pt x="39066" y="51322"/>
                  <a:pt x="38061" y="52672"/>
                  <a:pt x="36833" y="52672"/>
                </a:cubicBezTo>
                <a:cubicBezTo>
                  <a:pt x="35594" y="52672"/>
                  <a:pt x="34600" y="51333"/>
                  <a:pt x="34588" y="49677"/>
                </a:cubicBezTo>
                <a:cubicBezTo>
                  <a:pt x="34588" y="48011"/>
                  <a:pt x="35583" y="46677"/>
                  <a:pt x="36822" y="46661"/>
                </a:cubicBezTo>
                <a:close/>
                <a:moveTo>
                  <a:pt x="44427" y="48950"/>
                </a:moveTo>
                <a:cubicBezTo>
                  <a:pt x="44722" y="48966"/>
                  <a:pt x="45005" y="49055"/>
                  <a:pt x="45283" y="49238"/>
                </a:cubicBezTo>
                <a:cubicBezTo>
                  <a:pt x="46400" y="49961"/>
                  <a:pt x="46872" y="51750"/>
                  <a:pt x="46333" y="53255"/>
                </a:cubicBezTo>
                <a:cubicBezTo>
                  <a:pt x="45944" y="54322"/>
                  <a:pt x="45155" y="54961"/>
                  <a:pt x="44316" y="54961"/>
                </a:cubicBezTo>
                <a:cubicBezTo>
                  <a:pt x="43994" y="54961"/>
                  <a:pt x="43666" y="54866"/>
                  <a:pt x="43350" y="54655"/>
                </a:cubicBezTo>
                <a:cubicBezTo>
                  <a:pt x="42233" y="53933"/>
                  <a:pt x="41766" y="52144"/>
                  <a:pt x="42300" y="50638"/>
                </a:cubicBezTo>
                <a:cubicBezTo>
                  <a:pt x="42705" y="49522"/>
                  <a:pt x="43561" y="48888"/>
                  <a:pt x="44427" y="48950"/>
                </a:cubicBezTo>
                <a:close/>
                <a:moveTo>
                  <a:pt x="29216" y="48983"/>
                </a:moveTo>
                <a:cubicBezTo>
                  <a:pt x="30088" y="48922"/>
                  <a:pt x="30933" y="49561"/>
                  <a:pt x="31344" y="50677"/>
                </a:cubicBezTo>
                <a:cubicBezTo>
                  <a:pt x="31883" y="52183"/>
                  <a:pt x="31422" y="53972"/>
                  <a:pt x="30305" y="54705"/>
                </a:cubicBezTo>
                <a:cubicBezTo>
                  <a:pt x="29994" y="54905"/>
                  <a:pt x="29661" y="55000"/>
                  <a:pt x="29338" y="55000"/>
                </a:cubicBezTo>
                <a:cubicBezTo>
                  <a:pt x="28511" y="55000"/>
                  <a:pt x="27700" y="54372"/>
                  <a:pt x="27322" y="53305"/>
                </a:cubicBezTo>
                <a:cubicBezTo>
                  <a:pt x="26788" y="51816"/>
                  <a:pt x="27250" y="50011"/>
                  <a:pt x="28355" y="49288"/>
                </a:cubicBezTo>
                <a:cubicBezTo>
                  <a:pt x="28633" y="49105"/>
                  <a:pt x="28927" y="49005"/>
                  <a:pt x="29216" y="48983"/>
                </a:cubicBezTo>
                <a:close/>
                <a:moveTo>
                  <a:pt x="16294" y="50122"/>
                </a:moveTo>
                <a:cubicBezTo>
                  <a:pt x="16855" y="50005"/>
                  <a:pt x="17455" y="50188"/>
                  <a:pt x="17950" y="50677"/>
                </a:cubicBezTo>
                <a:cubicBezTo>
                  <a:pt x="18944" y="51655"/>
                  <a:pt x="19177" y="53533"/>
                  <a:pt x="18450" y="54872"/>
                </a:cubicBezTo>
                <a:cubicBezTo>
                  <a:pt x="18011" y="55683"/>
                  <a:pt x="17333" y="56094"/>
                  <a:pt x="16638" y="56094"/>
                </a:cubicBezTo>
                <a:cubicBezTo>
                  <a:pt x="16183" y="56094"/>
                  <a:pt x="15716" y="55916"/>
                  <a:pt x="15316" y="55527"/>
                </a:cubicBezTo>
                <a:cubicBezTo>
                  <a:pt x="14322" y="54550"/>
                  <a:pt x="14100" y="52677"/>
                  <a:pt x="14838" y="51322"/>
                </a:cubicBezTo>
                <a:cubicBezTo>
                  <a:pt x="15200" y="50655"/>
                  <a:pt x="15727" y="50238"/>
                  <a:pt x="16294" y="50122"/>
                </a:cubicBezTo>
                <a:close/>
                <a:moveTo>
                  <a:pt x="57455" y="50183"/>
                </a:moveTo>
                <a:cubicBezTo>
                  <a:pt x="58022" y="50305"/>
                  <a:pt x="58550" y="50705"/>
                  <a:pt x="58911" y="51372"/>
                </a:cubicBezTo>
                <a:cubicBezTo>
                  <a:pt x="59638" y="52711"/>
                  <a:pt x="59416" y="54611"/>
                  <a:pt x="58422" y="55588"/>
                </a:cubicBezTo>
                <a:cubicBezTo>
                  <a:pt x="58022" y="55966"/>
                  <a:pt x="57566" y="56161"/>
                  <a:pt x="57122" y="56161"/>
                </a:cubicBezTo>
                <a:cubicBezTo>
                  <a:pt x="56427" y="56161"/>
                  <a:pt x="55750" y="55733"/>
                  <a:pt x="55300" y="54933"/>
                </a:cubicBezTo>
                <a:cubicBezTo>
                  <a:pt x="54588" y="53577"/>
                  <a:pt x="54794" y="51694"/>
                  <a:pt x="55800" y="50716"/>
                </a:cubicBezTo>
                <a:cubicBezTo>
                  <a:pt x="56294" y="50227"/>
                  <a:pt x="56894" y="50066"/>
                  <a:pt x="57455" y="50183"/>
                </a:cubicBezTo>
                <a:close/>
                <a:moveTo>
                  <a:pt x="50583" y="55400"/>
                </a:moveTo>
                <a:cubicBezTo>
                  <a:pt x="51150" y="55488"/>
                  <a:pt x="51700" y="55866"/>
                  <a:pt x="52094" y="56511"/>
                </a:cubicBezTo>
                <a:cubicBezTo>
                  <a:pt x="52866" y="57805"/>
                  <a:pt x="52705" y="59694"/>
                  <a:pt x="51744" y="60733"/>
                </a:cubicBezTo>
                <a:cubicBezTo>
                  <a:pt x="51333" y="61183"/>
                  <a:pt x="50838" y="61400"/>
                  <a:pt x="50350" y="61400"/>
                </a:cubicBezTo>
                <a:cubicBezTo>
                  <a:pt x="49688" y="61400"/>
                  <a:pt x="49038" y="61027"/>
                  <a:pt x="48605" y="60288"/>
                </a:cubicBezTo>
                <a:cubicBezTo>
                  <a:pt x="47822" y="58983"/>
                  <a:pt x="47983" y="57100"/>
                  <a:pt x="48944" y="56044"/>
                </a:cubicBezTo>
                <a:cubicBezTo>
                  <a:pt x="49422" y="55527"/>
                  <a:pt x="50011" y="55316"/>
                  <a:pt x="50583" y="55400"/>
                </a:cubicBezTo>
                <a:close/>
                <a:moveTo>
                  <a:pt x="23083" y="55477"/>
                </a:moveTo>
                <a:cubicBezTo>
                  <a:pt x="23650" y="55394"/>
                  <a:pt x="24244" y="55600"/>
                  <a:pt x="24722" y="56122"/>
                </a:cubicBezTo>
                <a:cubicBezTo>
                  <a:pt x="25694" y="57144"/>
                  <a:pt x="25850" y="59033"/>
                  <a:pt x="25077" y="60338"/>
                </a:cubicBezTo>
                <a:cubicBezTo>
                  <a:pt x="24644" y="61077"/>
                  <a:pt x="23983" y="61477"/>
                  <a:pt x="23333" y="61477"/>
                </a:cubicBezTo>
                <a:cubicBezTo>
                  <a:pt x="22844" y="61477"/>
                  <a:pt x="22350" y="61261"/>
                  <a:pt x="21938" y="60811"/>
                </a:cubicBezTo>
                <a:cubicBezTo>
                  <a:pt x="20977" y="59783"/>
                  <a:pt x="20811" y="57900"/>
                  <a:pt x="21583" y="56588"/>
                </a:cubicBezTo>
                <a:cubicBezTo>
                  <a:pt x="21966" y="55944"/>
                  <a:pt x="22516" y="55561"/>
                  <a:pt x="23083" y="55477"/>
                </a:cubicBezTo>
                <a:close/>
                <a:moveTo>
                  <a:pt x="36822" y="57083"/>
                </a:moveTo>
                <a:cubicBezTo>
                  <a:pt x="38066" y="57066"/>
                  <a:pt x="39066" y="58422"/>
                  <a:pt x="39066" y="60077"/>
                </a:cubicBezTo>
                <a:cubicBezTo>
                  <a:pt x="39066" y="61744"/>
                  <a:pt x="38072" y="63094"/>
                  <a:pt x="36833" y="63094"/>
                </a:cubicBezTo>
                <a:cubicBezTo>
                  <a:pt x="35605" y="63094"/>
                  <a:pt x="34600" y="61761"/>
                  <a:pt x="34600" y="60088"/>
                </a:cubicBezTo>
                <a:cubicBezTo>
                  <a:pt x="34600" y="58433"/>
                  <a:pt x="35594" y="57083"/>
                  <a:pt x="36822" y="57083"/>
                </a:cubicBezTo>
                <a:close/>
                <a:moveTo>
                  <a:pt x="12888" y="59483"/>
                </a:moveTo>
                <a:cubicBezTo>
                  <a:pt x="13177" y="59450"/>
                  <a:pt x="13477" y="59488"/>
                  <a:pt x="13766" y="59622"/>
                </a:cubicBezTo>
                <a:cubicBezTo>
                  <a:pt x="14938" y="60133"/>
                  <a:pt x="15572" y="61833"/>
                  <a:pt x="15194" y="63411"/>
                </a:cubicBezTo>
                <a:cubicBezTo>
                  <a:pt x="14883" y="64672"/>
                  <a:pt x="14011" y="65494"/>
                  <a:pt x="13072" y="65494"/>
                </a:cubicBezTo>
                <a:cubicBezTo>
                  <a:pt x="12838" y="65494"/>
                  <a:pt x="12605" y="65450"/>
                  <a:pt x="12383" y="65344"/>
                </a:cubicBezTo>
                <a:cubicBezTo>
                  <a:pt x="11205" y="64833"/>
                  <a:pt x="10555" y="63133"/>
                  <a:pt x="10944" y="61555"/>
                </a:cubicBezTo>
                <a:cubicBezTo>
                  <a:pt x="11227" y="60366"/>
                  <a:pt x="12022" y="59577"/>
                  <a:pt x="12888" y="59483"/>
                </a:cubicBezTo>
                <a:close/>
                <a:moveTo>
                  <a:pt x="60861" y="59544"/>
                </a:moveTo>
                <a:cubicBezTo>
                  <a:pt x="61727" y="59644"/>
                  <a:pt x="62511" y="60416"/>
                  <a:pt x="62794" y="61605"/>
                </a:cubicBezTo>
                <a:cubicBezTo>
                  <a:pt x="63177" y="63183"/>
                  <a:pt x="62522" y="64883"/>
                  <a:pt x="61350" y="65394"/>
                </a:cubicBezTo>
                <a:cubicBezTo>
                  <a:pt x="61127" y="65500"/>
                  <a:pt x="60888" y="65544"/>
                  <a:pt x="60655" y="65544"/>
                </a:cubicBezTo>
                <a:cubicBezTo>
                  <a:pt x="59716" y="65544"/>
                  <a:pt x="58850" y="64738"/>
                  <a:pt x="58538" y="63472"/>
                </a:cubicBezTo>
                <a:cubicBezTo>
                  <a:pt x="58155" y="61877"/>
                  <a:pt x="58805" y="60194"/>
                  <a:pt x="59983" y="59683"/>
                </a:cubicBezTo>
                <a:cubicBezTo>
                  <a:pt x="60272" y="59550"/>
                  <a:pt x="60572" y="59511"/>
                  <a:pt x="60861" y="59544"/>
                </a:cubicBezTo>
                <a:close/>
                <a:moveTo>
                  <a:pt x="43577" y="60822"/>
                </a:moveTo>
                <a:cubicBezTo>
                  <a:pt x="44150" y="60816"/>
                  <a:pt x="44722" y="61100"/>
                  <a:pt x="45161" y="61677"/>
                </a:cubicBezTo>
                <a:cubicBezTo>
                  <a:pt x="46033" y="62855"/>
                  <a:pt x="46038" y="64761"/>
                  <a:pt x="45183" y="65938"/>
                </a:cubicBezTo>
                <a:cubicBezTo>
                  <a:pt x="44733" y="66538"/>
                  <a:pt x="44155" y="66833"/>
                  <a:pt x="43583" y="66833"/>
                </a:cubicBezTo>
                <a:cubicBezTo>
                  <a:pt x="43016" y="66833"/>
                  <a:pt x="42455" y="66538"/>
                  <a:pt x="42022" y="65950"/>
                </a:cubicBezTo>
                <a:cubicBezTo>
                  <a:pt x="41138" y="64777"/>
                  <a:pt x="41127" y="62883"/>
                  <a:pt x="42000" y="61694"/>
                </a:cubicBezTo>
                <a:cubicBezTo>
                  <a:pt x="42438" y="61105"/>
                  <a:pt x="43005" y="60822"/>
                  <a:pt x="43577" y="60822"/>
                </a:cubicBezTo>
                <a:close/>
                <a:moveTo>
                  <a:pt x="30088" y="60872"/>
                </a:moveTo>
                <a:cubicBezTo>
                  <a:pt x="30661" y="60872"/>
                  <a:pt x="31238" y="61155"/>
                  <a:pt x="31672" y="61744"/>
                </a:cubicBezTo>
                <a:cubicBezTo>
                  <a:pt x="32544" y="62916"/>
                  <a:pt x="32555" y="64827"/>
                  <a:pt x="31683" y="66000"/>
                </a:cubicBezTo>
                <a:cubicBezTo>
                  <a:pt x="31238" y="66588"/>
                  <a:pt x="30666" y="66883"/>
                  <a:pt x="30100" y="66883"/>
                </a:cubicBezTo>
                <a:cubicBezTo>
                  <a:pt x="29527" y="66883"/>
                  <a:pt x="28961" y="66583"/>
                  <a:pt x="28522" y="66011"/>
                </a:cubicBezTo>
                <a:cubicBezTo>
                  <a:pt x="27638" y="64838"/>
                  <a:pt x="27644" y="62927"/>
                  <a:pt x="28511" y="61755"/>
                </a:cubicBezTo>
                <a:cubicBezTo>
                  <a:pt x="28950" y="61161"/>
                  <a:pt x="29516" y="60872"/>
                  <a:pt x="30088" y="60872"/>
                </a:cubicBezTo>
                <a:close/>
                <a:moveTo>
                  <a:pt x="54083" y="64738"/>
                </a:moveTo>
                <a:cubicBezTo>
                  <a:pt x="54938" y="64938"/>
                  <a:pt x="55661" y="65816"/>
                  <a:pt x="55872" y="67022"/>
                </a:cubicBezTo>
                <a:cubicBezTo>
                  <a:pt x="56150" y="68650"/>
                  <a:pt x="55405" y="70261"/>
                  <a:pt x="54211" y="70633"/>
                </a:cubicBezTo>
                <a:cubicBezTo>
                  <a:pt x="54033" y="70694"/>
                  <a:pt x="53866" y="70711"/>
                  <a:pt x="53694" y="70711"/>
                </a:cubicBezTo>
                <a:cubicBezTo>
                  <a:pt x="52677" y="70711"/>
                  <a:pt x="51766" y="69772"/>
                  <a:pt x="51527" y="68372"/>
                </a:cubicBezTo>
                <a:cubicBezTo>
                  <a:pt x="51250" y="66766"/>
                  <a:pt x="52005" y="65138"/>
                  <a:pt x="53200" y="64761"/>
                </a:cubicBezTo>
                <a:cubicBezTo>
                  <a:pt x="53500" y="64666"/>
                  <a:pt x="53794" y="64666"/>
                  <a:pt x="54083" y="64738"/>
                </a:cubicBezTo>
                <a:close/>
                <a:moveTo>
                  <a:pt x="19605" y="64838"/>
                </a:moveTo>
                <a:cubicBezTo>
                  <a:pt x="19888" y="64766"/>
                  <a:pt x="20194" y="64772"/>
                  <a:pt x="20494" y="64861"/>
                </a:cubicBezTo>
                <a:cubicBezTo>
                  <a:pt x="21700" y="65238"/>
                  <a:pt x="22450" y="66838"/>
                  <a:pt x="22172" y="68450"/>
                </a:cubicBezTo>
                <a:cubicBezTo>
                  <a:pt x="21938" y="69850"/>
                  <a:pt x="21022" y="70800"/>
                  <a:pt x="19994" y="70800"/>
                </a:cubicBezTo>
                <a:cubicBezTo>
                  <a:pt x="19838" y="70800"/>
                  <a:pt x="19677" y="70783"/>
                  <a:pt x="19511" y="70722"/>
                </a:cubicBezTo>
                <a:cubicBezTo>
                  <a:pt x="18305" y="70361"/>
                  <a:pt x="17550" y="68750"/>
                  <a:pt x="17822" y="67122"/>
                </a:cubicBezTo>
                <a:cubicBezTo>
                  <a:pt x="18022" y="65905"/>
                  <a:pt x="18744" y="65044"/>
                  <a:pt x="19605" y="64838"/>
                </a:cubicBezTo>
                <a:close/>
                <a:moveTo>
                  <a:pt x="11844" y="69866"/>
                </a:moveTo>
                <a:cubicBezTo>
                  <a:pt x="13072" y="69883"/>
                  <a:pt x="14077" y="71227"/>
                  <a:pt x="14066" y="72894"/>
                </a:cubicBezTo>
                <a:cubicBezTo>
                  <a:pt x="14066" y="74550"/>
                  <a:pt x="13077" y="75888"/>
                  <a:pt x="11838" y="75888"/>
                </a:cubicBezTo>
                <a:cubicBezTo>
                  <a:pt x="10605" y="75888"/>
                  <a:pt x="9605" y="74527"/>
                  <a:pt x="9616" y="72872"/>
                </a:cubicBezTo>
                <a:cubicBezTo>
                  <a:pt x="9616" y="71200"/>
                  <a:pt x="10605" y="69866"/>
                  <a:pt x="11844" y="69866"/>
                </a:cubicBezTo>
                <a:close/>
                <a:moveTo>
                  <a:pt x="46411" y="69877"/>
                </a:moveTo>
                <a:cubicBezTo>
                  <a:pt x="47638" y="69877"/>
                  <a:pt x="48638" y="71216"/>
                  <a:pt x="48638" y="72872"/>
                </a:cubicBezTo>
                <a:cubicBezTo>
                  <a:pt x="48650" y="74544"/>
                  <a:pt x="47661" y="75905"/>
                  <a:pt x="46416" y="75905"/>
                </a:cubicBezTo>
                <a:cubicBezTo>
                  <a:pt x="46416" y="75905"/>
                  <a:pt x="46422" y="75905"/>
                  <a:pt x="46411" y="75905"/>
                </a:cubicBezTo>
                <a:cubicBezTo>
                  <a:pt x="45183" y="75905"/>
                  <a:pt x="44188" y="74566"/>
                  <a:pt x="44188" y="72911"/>
                </a:cubicBezTo>
                <a:cubicBezTo>
                  <a:pt x="44172" y="71238"/>
                  <a:pt x="45172" y="69877"/>
                  <a:pt x="46411" y="69877"/>
                </a:cubicBezTo>
                <a:close/>
                <a:moveTo>
                  <a:pt x="36850" y="69938"/>
                </a:moveTo>
                <a:cubicBezTo>
                  <a:pt x="38088" y="69927"/>
                  <a:pt x="39083" y="71277"/>
                  <a:pt x="39094" y="72933"/>
                </a:cubicBezTo>
                <a:cubicBezTo>
                  <a:pt x="39094" y="74605"/>
                  <a:pt x="38100" y="75955"/>
                  <a:pt x="36861" y="75955"/>
                </a:cubicBezTo>
                <a:cubicBezTo>
                  <a:pt x="35622" y="75955"/>
                  <a:pt x="34627" y="74616"/>
                  <a:pt x="34627" y="72950"/>
                </a:cubicBezTo>
                <a:cubicBezTo>
                  <a:pt x="34616" y="71294"/>
                  <a:pt x="35622" y="69938"/>
                  <a:pt x="36850" y="69938"/>
                </a:cubicBezTo>
                <a:close/>
                <a:moveTo>
                  <a:pt x="61877" y="69938"/>
                </a:moveTo>
                <a:cubicBezTo>
                  <a:pt x="63116" y="69938"/>
                  <a:pt x="64116" y="71277"/>
                  <a:pt x="64116" y="72950"/>
                </a:cubicBezTo>
                <a:cubicBezTo>
                  <a:pt x="64116" y="72961"/>
                  <a:pt x="64116" y="72994"/>
                  <a:pt x="64116" y="73011"/>
                </a:cubicBezTo>
                <a:cubicBezTo>
                  <a:pt x="64116" y="73038"/>
                  <a:pt x="64116" y="73066"/>
                  <a:pt x="64116" y="73100"/>
                </a:cubicBezTo>
                <a:cubicBezTo>
                  <a:pt x="64105" y="74755"/>
                  <a:pt x="63105" y="76094"/>
                  <a:pt x="61877" y="76094"/>
                </a:cubicBezTo>
                <a:cubicBezTo>
                  <a:pt x="60633" y="76077"/>
                  <a:pt x="59638" y="74744"/>
                  <a:pt x="59655" y="73072"/>
                </a:cubicBezTo>
                <a:cubicBezTo>
                  <a:pt x="59655" y="73055"/>
                  <a:pt x="59655" y="73038"/>
                  <a:pt x="59655" y="73011"/>
                </a:cubicBezTo>
                <a:cubicBezTo>
                  <a:pt x="59655" y="72994"/>
                  <a:pt x="59655" y="72961"/>
                  <a:pt x="59655" y="72950"/>
                </a:cubicBezTo>
                <a:cubicBezTo>
                  <a:pt x="59655" y="71277"/>
                  <a:pt x="60644" y="69938"/>
                  <a:pt x="61877" y="69938"/>
                </a:cubicBezTo>
                <a:close/>
                <a:moveTo>
                  <a:pt x="27305" y="69955"/>
                </a:moveTo>
                <a:cubicBezTo>
                  <a:pt x="28544" y="69955"/>
                  <a:pt x="29533" y="71288"/>
                  <a:pt x="29533" y="72961"/>
                </a:cubicBezTo>
                <a:cubicBezTo>
                  <a:pt x="29544" y="74616"/>
                  <a:pt x="28538" y="75977"/>
                  <a:pt x="27311" y="75977"/>
                </a:cubicBezTo>
                <a:cubicBezTo>
                  <a:pt x="26072" y="75977"/>
                  <a:pt x="25083" y="74627"/>
                  <a:pt x="25072" y="72961"/>
                </a:cubicBezTo>
                <a:cubicBezTo>
                  <a:pt x="25072" y="71305"/>
                  <a:pt x="26072" y="69955"/>
                  <a:pt x="27305" y="69955"/>
                </a:cubicBezTo>
                <a:close/>
                <a:moveTo>
                  <a:pt x="53333" y="75094"/>
                </a:moveTo>
                <a:cubicBezTo>
                  <a:pt x="53616" y="75022"/>
                  <a:pt x="53916" y="75027"/>
                  <a:pt x="54211" y="75122"/>
                </a:cubicBezTo>
                <a:cubicBezTo>
                  <a:pt x="55422" y="75494"/>
                  <a:pt x="56177" y="77083"/>
                  <a:pt x="55911" y="78705"/>
                </a:cubicBezTo>
                <a:cubicBezTo>
                  <a:pt x="55677" y="80105"/>
                  <a:pt x="54750" y="81055"/>
                  <a:pt x="53733" y="81055"/>
                </a:cubicBezTo>
                <a:cubicBezTo>
                  <a:pt x="53566" y="81055"/>
                  <a:pt x="53394" y="81038"/>
                  <a:pt x="53238" y="80994"/>
                </a:cubicBezTo>
                <a:cubicBezTo>
                  <a:pt x="52033" y="80616"/>
                  <a:pt x="51272" y="79016"/>
                  <a:pt x="51538" y="77405"/>
                </a:cubicBezTo>
                <a:cubicBezTo>
                  <a:pt x="51738" y="76188"/>
                  <a:pt x="52472" y="75305"/>
                  <a:pt x="53333" y="75094"/>
                </a:cubicBezTo>
                <a:close/>
                <a:moveTo>
                  <a:pt x="20388" y="75183"/>
                </a:moveTo>
                <a:cubicBezTo>
                  <a:pt x="21250" y="75388"/>
                  <a:pt x="21983" y="76261"/>
                  <a:pt x="22188" y="77483"/>
                </a:cubicBezTo>
                <a:cubicBezTo>
                  <a:pt x="22461" y="79094"/>
                  <a:pt x="21711" y="80705"/>
                  <a:pt x="20505" y="81066"/>
                </a:cubicBezTo>
                <a:cubicBezTo>
                  <a:pt x="20333" y="81127"/>
                  <a:pt x="20161" y="81172"/>
                  <a:pt x="20005" y="81172"/>
                </a:cubicBezTo>
                <a:cubicBezTo>
                  <a:pt x="18977" y="81172"/>
                  <a:pt x="18066" y="80222"/>
                  <a:pt x="17827" y="78822"/>
                </a:cubicBezTo>
                <a:cubicBezTo>
                  <a:pt x="17550" y="77194"/>
                  <a:pt x="18305" y="75583"/>
                  <a:pt x="19511" y="75211"/>
                </a:cubicBezTo>
                <a:cubicBezTo>
                  <a:pt x="19811" y="75116"/>
                  <a:pt x="20105" y="75116"/>
                  <a:pt x="20388" y="75183"/>
                </a:cubicBezTo>
                <a:close/>
                <a:moveTo>
                  <a:pt x="43633" y="78983"/>
                </a:moveTo>
                <a:cubicBezTo>
                  <a:pt x="44205" y="78983"/>
                  <a:pt x="44772" y="79272"/>
                  <a:pt x="45211" y="79855"/>
                </a:cubicBezTo>
                <a:cubicBezTo>
                  <a:pt x="46088" y="81027"/>
                  <a:pt x="46105" y="82922"/>
                  <a:pt x="45238" y="84111"/>
                </a:cubicBezTo>
                <a:cubicBezTo>
                  <a:pt x="44800" y="84700"/>
                  <a:pt x="44211" y="85000"/>
                  <a:pt x="43644" y="85000"/>
                </a:cubicBezTo>
                <a:cubicBezTo>
                  <a:pt x="43072" y="85000"/>
                  <a:pt x="42511" y="84711"/>
                  <a:pt x="42077" y="84127"/>
                </a:cubicBezTo>
                <a:cubicBezTo>
                  <a:pt x="41205" y="82955"/>
                  <a:pt x="41183" y="81055"/>
                  <a:pt x="42055" y="79866"/>
                </a:cubicBezTo>
                <a:cubicBezTo>
                  <a:pt x="42488" y="79283"/>
                  <a:pt x="43061" y="78988"/>
                  <a:pt x="43633" y="78983"/>
                </a:cubicBezTo>
                <a:close/>
                <a:moveTo>
                  <a:pt x="30116" y="79033"/>
                </a:moveTo>
                <a:cubicBezTo>
                  <a:pt x="30688" y="79033"/>
                  <a:pt x="31255" y="79333"/>
                  <a:pt x="31694" y="79922"/>
                </a:cubicBezTo>
                <a:cubicBezTo>
                  <a:pt x="32566" y="81094"/>
                  <a:pt x="32566" y="83005"/>
                  <a:pt x="31694" y="84177"/>
                </a:cubicBezTo>
                <a:cubicBezTo>
                  <a:pt x="31255" y="84761"/>
                  <a:pt x="30688" y="85061"/>
                  <a:pt x="30116" y="85061"/>
                </a:cubicBezTo>
                <a:cubicBezTo>
                  <a:pt x="29538" y="85061"/>
                  <a:pt x="28966" y="84761"/>
                  <a:pt x="28533" y="84177"/>
                </a:cubicBezTo>
                <a:cubicBezTo>
                  <a:pt x="27661" y="83005"/>
                  <a:pt x="27661" y="81094"/>
                  <a:pt x="28533" y="79922"/>
                </a:cubicBezTo>
                <a:cubicBezTo>
                  <a:pt x="28966" y="79333"/>
                  <a:pt x="29544" y="79033"/>
                  <a:pt x="30116" y="79033"/>
                </a:cubicBezTo>
                <a:close/>
                <a:moveTo>
                  <a:pt x="13233" y="80300"/>
                </a:moveTo>
                <a:cubicBezTo>
                  <a:pt x="14100" y="80400"/>
                  <a:pt x="14872" y="81188"/>
                  <a:pt x="15155" y="82372"/>
                </a:cubicBezTo>
                <a:cubicBezTo>
                  <a:pt x="15538" y="83950"/>
                  <a:pt x="14894" y="85650"/>
                  <a:pt x="13722" y="86161"/>
                </a:cubicBezTo>
                <a:cubicBezTo>
                  <a:pt x="13500" y="86266"/>
                  <a:pt x="13261" y="86311"/>
                  <a:pt x="13038" y="86311"/>
                </a:cubicBezTo>
                <a:cubicBezTo>
                  <a:pt x="12100" y="86311"/>
                  <a:pt x="11216" y="85494"/>
                  <a:pt x="10916" y="84216"/>
                </a:cubicBezTo>
                <a:cubicBezTo>
                  <a:pt x="10538" y="82633"/>
                  <a:pt x="11177" y="80938"/>
                  <a:pt x="12361" y="80427"/>
                </a:cubicBezTo>
                <a:cubicBezTo>
                  <a:pt x="12655" y="80300"/>
                  <a:pt x="12944" y="80266"/>
                  <a:pt x="13233" y="80300"/>
                </a:cubicBezTo>
                <a:close/>
                <a:moveTo>
                  <a:pt x="60450" y="80488"/>
                </a:moveTo>
                <a:cubicBezTo>
                  <a:pt x="60738" y="80455"/>
                  <a:pt x="61038" y="80500"/>
                  <a:pt x="61333" y="80627"/>
                </a:cubicBezTo>
                <a:cubicBezTo>
                  <a:pt x="62505" y="81155"/>
                  <a:pt x="63138" y="82850"/>
                  <a:pt x="62755" y="84427"/>
                </a:cubicBezTo>
                <a:cubicBezTo>
                  <a:pt x="62444" y="85694"/>
                  <a:pt x="61577" y="86488"/>
                  <a:pt x="60638" y="86488"/>
                </a:cubicBezTo>
                <a:cubicBezTo>
                  <a:pt x="60405" y="86488"/>
                  <a:pt x="60166" y="86438"/>
                  <a:pt x="59933" y="86338"/>
                </a:cubicBezTo>
                <a:cubicBezTo>
                  <a:pt x="58761" y="85827"/>
                  <a:pt x="58127" y="84127"/>
                  <a:pt x="58516" y="82550"/>
                </a:cubicBezTo>
                <a:cubicBezTo>
                  <a:pt x="58805" y="81361"/>
                  <a:pt x="59583" y="80588"/>
                  <a:pt x="60450" y="80488"/>
                </a:cubicBezTo>
                <a:close/>
                <a:moveTo>
                  <a:pt x="36861" y="82800"/>
                </a:moveTo>
                <a:cubicBezTo>
                  <a:pt x="36861" y="82800"/>
                  <a:pt x="36877" y="82800"/>
                  <a:pt x="36888" y="82800"/>
                </a:cubicBezTo>
                <a:lnTo>
                  <a:pt x="36900" y="82800"/>
                </a:lnTo>
                <a:cubicBezTo>
                  <a:pt x="38138" y="82783"/>
                  <a:pt x="39138" y="84122"/>
                  <a:pt x="39138" y="85794"/>
                </a:cubicBezTo>
                <a:cubicBezTo>
                  <a:pt x="39150" y="87450"/>
                  <a:pt x="38166" y="88811"/>
                  <a:pt x="36933" y="88827"/>
                </a:cubicBezTo>
                <a:cubicBezTo>
                  <a:pt x="36927" y="88827"/>
                  <a:pt x="36916" y="88827"/>
                  <a:pt x="36905" y="88827"/>
                </a:cubicBezTo>
                <a:cubicBezTo>
                  <a:pt x="36905" y="88827"/>
                  <a:pt x="36900" y="88827"/>
                  <a:pt x="36888" y="88827"/>
                </a:cubicBezTo>
                <a:cubicBezTo>
                  <a:pt x="36877" y="88827"/>
                  <a:pt x="36872" y="88827"/>
                  <a:pt x="36872" y="88827"/>
                </a:cubicBezTo>
                <a:cubicBezTo>
                  <a:pt x="35627" y="88827"/>
                  <a:pt x="34627" y="87472"/>
                  <a:pt x="34627" y="85816"/>
                </a:cubicBezTo>
                <a:cubicBezTo>
                  <a:pt x="34627" y="84150"/>
                  <a:pt x="35622" y="82800"/>
                  <a:pt x="36861" y="82800"/>
                </a:cubicBezTo>
                <a:close/>
                <a:moveTo>
                  <a:pt x="50150" y="84405"/>
                </a:moveTo>
                <a:cubicBezTo>
                  <a:pt x="50722" y="84316"/>
                  <a:pt x="51316" y="84527"/>
                  <a:pt x="51800" y="85050"/>
                </a:cubicBezTo>
                <a:cubicBezTo>
                  <a:pt x="52761" y="86072"/>
                  <a:pt x="52916" y="87961"/>
                  <a:pt x="52161" y="89255"/>
                </a:cubicBezTo>
                <a:cubicBezTo>
                  <a:pt x="51711" y="90005"/>
                  <a:pt x="51061" y="90405"/>
                  <a:pt x="50405" y="90405"/>
                </a:cubicBezTo>
                <a:cubicBezTo>
                  <a:pt x="49922" y="90405"/>
                  <a:pt x="49427" y="90194"/>
                  <a:pt x="49016" y="89761"/>
                </a:cubicBezTo>
                <a:cubicBezTo>
                  <a:pt x="48044" y="88722"/>
                  <a:pt x="47888" y="86822"/>
                  <a:pt x="48650" y="85527"/>
                </a:cubicBezTo>
                <a:lnTo>
                  <a:pt x="48661" y="85527"/>
                </a:lnTo>
                <a:cubicBezTo>
                  <a:pt x="49038" y="84872"/>
                  <a:pt x="49583" y="84488"/>
                  <a:pt x="50150" y="84405"/>
                </a:cubicBezTo>
                <a:close/>
                <a:moveTo>
                  <a:pt x="23605" y="84477"/>
                </a:moveTo>
                <a:cubicBezTo>
                  <a:pt x="24177" y="84566"/>
                  <a:pt x="24711" y="84944"/>
                  <a:pt x="25100" y="85588"/>
                </a:cubicBezTo>
                <a:cubicBezTo>
                  <a:pt x="25872" y="86883"/>
                  <a:pt x="25711" y="88772"/>
                  <a:pt x="24750" y="89811"/>
                </a:cubicBezTo>
                <a:cubicBezTo>
                  <a:pt x="24338" y="90261"/>
                  <a:pt x="23844" y="90477"/>
                  <a:pt x="23366" y="90477"/>
                </a:cubicBezTo>
                <a:cubicBezTo>
                  <a:pt x="22705" y="90477"/>
                  <a:pt x="22055" y="90077"/>
                  <a:pt x="21611" y="89344"/>
                </a:cubicBezTo>
                <a:cubicBezTo>
                  <a:pt x="20838" y="88050"/>
                  <a:pt x="20994" y="86161"/>
                  <a:pt x="21966" y="85122"/>
                </a:cubicBezTo>
                <a:cubicBezTo>
                  <a:pt x="22444" y="84605"/>
                  <a:pt x="23038" y="84394"/>
                  <a:pt x="23605" y="84477"/>
                </a:cubicBezTo>
                <a:close/>
                <a:moveTo>
                  <a:pt x="16927" y="89722"/>
                </a:moveTo>
                <a:cubicBezTo>
                  <a:pt x="17494" y="89844"/>
                  <a:pt x="18027" y="90255"/>
                  <a:pt x="18394" y="90922"/>
                </a:cubicBezTo>
                <a:cubicBezTo>
                  <a:pt x="19116" y="92261"/>
                  <a:pt x="18894" y="94150"/>
                  <a:pt x="17888" y="95127"/>
                </a:cubicBezTo>
                <a:cubicBezTo>
                  <a:pt x="17494" y="95522"/>
                  <a:pt x="17038" y="95694"/>
                  <a:pt x="16583" y="95694"/>
                </a:cubicBezTo>
                <a:cubicBezTo>
                  <a:pt x="15888" y="95694"/>
                  <a:pt x="15205" y="95272"/>
                  <a:pt x="14772" y="94461"/>
                </a:cubicBezTo>
                <a:cubicBezTo>
                  <a:pt x="14044" y="93105"/>
                  <a:pt x="14266" y="91227"/>
                  <a:pt x="15272" y="90250"/>
                </a:cubicBezTo>
                <a:cubicBezTo>
                  <a:pt x="15766" y="89761"/>
                  <a:pt x="16366" y="89600"/>
                  <a:pt x="16927" y="89722"/>
                </a:cubicBezTo>
                <a:close/>
                <a:moveTo>
                  <a:pt x="56705" y="89888"/>
                </a:moveTo>
                <a:cubicBezTo>
                  <a:pt x="57272" y="89766"/>
                  <a:pt x="57872" y="89933"/>
                  <a:pt x="58366" y="90427"/>
                </a:cubicBezTo>
                <a:cubicBezTo>
                  <a:pt x="59372" y="91405"/>
                  <a:pt x="59583" y="93283"/>
                  <a:pt x="58844" y="94622"/>
                </a:cubicBezTo>
                <a:cubicBezTo>
                  <a:pt x="58400" y="95427"/>
                  <a:pt x="57744" y="95861"/>
                  <a:pt x="57055" y="95861"/>
                </a:cubicBezTo>
                <a:cubicBezTo>
                  <a:pt x="56594" y="95861"/>
                  <a:pt x="56133" y="95672"/>
                  <a:pt x="55733" y="95277"/>
                </a:cubicBezTo>
                <a:cubicBezTo>
                  <a:pt x="54738" y="94300"/>
                  <a:pt x="54527" y="92411"/>
                  <a:pt x="55255" y="91072"/>
                </a:cubicBezTo>
                <a:cubicBezTo>
                  <a:pt x="55616" y="90405"/>
                  <a:pt x="56144" y="90005"/>
                  <a:pt x="56705" y="89888"/>
                </a:cubicBezTo>
                <a:close/>
                <a:moveTo>
                  <a:pt x="44288" y="90872"/>
                </a:moveTo>
                <a:cubicBezTo>
                  <a:pt x="45161" y="90805"/>
                  <a:pt x="46016" y="91433"/>
                  <a:pt x="46427" y="92566"/>
                </a:cubicBezTo>
                <a:cubicBezTo>
                  <a:pt x="46966" y="94055"/>
                  <a:pt x="46500" y="95861"/>
                  <a:pt x="45394" y="96583"/>
                </a:cubicBezTo>
                <a:cubicBezTo>
                  <a:pt x="45072" y="96788"/>
                  <a:pt x="44755" y="96894"/>
                  <a:pt x="44422" y="96894"/>
                </a:cubicBezTo>
                <a:cubicBezTo>
                  <a:pt x="43594" y="96894"/>
                  <a:pt x="42794" y="96272"/>
                  <a:pt x="42405" y="95205"/>
                </a:cubicBezTo>
                <a:cubicBezTo>
                  <a:pt x="41866" y="93716"/>
                  <a:pt x="42327" y="91911"/>
                  <a:pt x="43433" y="91188"/>
                </a:cubicBezTo>
                <a:cubicBezTo>
                  <a:pt x="43711" y="91005"/>
                  <a:pt x="44000" y="90894"/>
                  <a:pt x="44288" y="90872"/>
                </a:cubicBezTo>
                <a:close/>
                <a:moveTo>
                  <a:pt x="29472" y="90922"/>
                </a:moveTo>
                <a:cubicBezTo>
                  <a:pt x="29761" y="90938"/>
                  <a:pt x="30055" y="91033"/>
                  <a:pt x="30333" y="91211"/>
                </a:cubicBezTo>
                <a:cubicBezTo>
                  <a:pt x="31450" y="91933"/>
                  <a:pt x="31922" y="93738"/>
                  <a:pt x="31383" y="95227"/>
                </a:cubicBezTo>
                <a:cubicBezTo>
                  <a:pt x="30994" y="96311"/>
                  <a:pt x="30194" y="96933"/>
                  <a:pt x="29355" y="96933"/>
                </a:cubicBezTo>
                <a:cubicBezTo>
                  <a:pt x="29033" y="96933"/>
                  <a:pt x="28700" y="96844"/>
                  <a:pt x="28400" y="96633"/>
                </a:cubicBezTo>
                <a:cubicBezTo>
                  <a:pt x="27283" y="95911"/>
                  <a:pt x="26816" y="94116"/>
                  <a:pt x="27350" y="92616"/>
                </a:cubicBezTo>
                <a:cubicBezTo>
                  <a:pt x="27750" y="91500"/>
                  <a:pt x="28600" y="90866"/>
                  <a:pt x="29472" y="90922"/>
                </a:cubicBezTo>
                <a:close/>
                <a:moveTo>
                  <a:pt x="36850" y="93211"/>
                </a:moveTo>
                <a:cubicBezTo>
                  <a:pt x="36861" y="93211"/>
                  <a:pt x="36877" y="93211"/>
                  <a:pt x="36900" y="93211"/>
                </a:cubicBezTo>
                <a:cubicBezTo>
                  <a:pt x="36900" y="93211"/>
                  <a:pt x="36905" y="93211"/>
                  <a:pt x="36916" y="93211"/>
                </a:cubicBezTo>
                <a:cubicBezTo>
                  <a:pt x="38144" y="93211"/>
                  <a:pt x="39155" y="94561"/>
                  <a:pt x="39166" y="96216"/>
                </a:cubicBezTo>
                <a:cubicBezTo>
                  <a:pt x="39166" y="97883"/>
                  <a:pt x="38172" y="99233"/>
                  <a:pt x="36944" y="99233"/>
                </a:cubicBezTo>
                <a:cubicBezTo>
                  <a:pt x="36922" y="99233"/>
                  <a:pt x="36911" y="99233"/>
                  <a:pt x="36900" y="99233"/>
                </a:cubicBezTo>
                <a:cubicBezTo>
                  <a:pt x="36888" y="99233"/>
                  <a:pt x="36872" y="99233"/>
                  <a:pt x="36850" y="99233"/>
                </a:cubicBezTo>
                <a:cubicBezTo>
                  <a:pt x="35622" y="99233"/>
                  <a:pt x="34616" y="97894"/>
                  <a:pt x="34616" y="96238"/>
                </a:cubicBezTo>
                <a:cubicBezTo>
                  <a:pt x="34616" y="94572"/>
                  <a:pt x="35622" y="93211"/>
                  <a:pt x="36850" y="93211"/>
                </a:cubicBezTo>
                <a:close/>
                <a:moveTo>
                  <a:pt x="21761" y="97188"/>
                </a:moveTo>
                <a:cubicBezTo>
                  <a:pt x="22322" y="97066"/>
                  <a:pt x="22922" y="97238"/>
                  <a:pt x="23422" y="97727"/>
                </a:cubicBezTo>
                <a:cubicBezTo>
                  <a:pt x="23422" y="97727"/>
                  <a:pt x="23422" y="97727"/>
                  <a:pt x="23422" y="97744"/>
                </a:cubicBezTo>
                <a:cubicBezTo>
                  <a:pt x="24416" y="98722"/>
                  <a:pt x="24633" y="100600"/>
                  <a:pt x="23905" y="101938"/>
                </a:cubicBezTo>
                <a:cubicBezTo>
                  <a:pt x="23461" y="102750"/>
                  <a:pt x="22788" y="103172"/>
                  <a:pt x="22100" y="103172"/>
                </a:cubicBezTo>
                <a:cubicBezTo>
                  <a:pt x="21638" y="103172"/>
                  <a:pt x="21177" y="102972"/>
                  <a:pt x="20777" y="102583"/>
                </a:cubicBezTo>
                <a:cubicBezTo>
                  <a:pt x="19783" y="101605"/>
                  <a:pt x="19572" y="99727"/>
                  <a:pt x="20294" y="98388"/>
                </a:cubicBezTo>
                <a:cubicBezTo>
                  <a:pt x="20661" y="97716"/>
                  <a:pt x="21194" y="97305"/>
                  <a:pt x="21761" y="97188"/>
                </a:cubicBezTo>
                <a:close/>
                <a:moveTo>
                  <a:pt x="51850" y="97311"/>
                </a:moveTo>
                <a:cubicBezTo>
                  <a:pt x="52411" y="97433"/>
                  <a:pt x="52950" y="97850"/>
                  <a:pt x="53311" y="98527"/>
                </a:cubicBezTo>
                <a:cubicBezTo>
                  <a:pt x="54038" y="99866"/>
                  <a:pt x="53811" y="101738"/>
                  <a:pt x="52805" y="102722"/>
                </a:cubicBezTo>
                <a:cubicBezTo>
                  <a:pt x="52416" y="103094"/>
                  <a:pt x="51961" y="103288"/>
                  <a:pt x="51500" y="103288"/>
                </a:cubicBezTo>
                <a:cubicBezTo>
                  <a:pt x="50811" y="103288"/>
                  <a:pt x="50127" y="102861"/>
                  <a:pt x="49694" y="102050"/>
                </a:cubicBezTo>
                <a:cubicBezTo>
                  <a:pt x="48966" y="100700"/>
                  <a:pt x="49188" y="98822"/>
                  <a:pt x="50188" y="97844"/>
                </a:cubicBezTo>
                <a:cubicBezTo>
                  <a:pt x="50688" y="97355"/>
                  <a:pt x="51283" y="97188"/>
                  <a:pt x="51850" y="97311"/>
                </a:cubicBezTo>
                <a:close/>
                <a:moveTo>
                  <a:pt x="82827" y="97577"/>
                </a:moveTo>
                <a:cubicBezTo>
                  <a:pt x="85211" y="97577"/>
                  <a:pt x="87144" y="100183"/>
                  <a:pt x="87144" y="103388"/>
                </a:cubicBezTo>
                <a:cubicBezTo>
                  <a:pt x="87144" y="106600"/>
                  <a:pt x="85211" y="109200"/>
                  <a:pt x="82827" y="109200"/>
                </a:cubicBezTo>
                <a:cubicBezTo>
                  <a:pt x="80450" y="109200"/>
                  <a:pt x="78516" y="106600"/>
                  <a:pt x="78516" y="103388"/>
                </a:cubicBezTo>
                <a:cubicBezTo>
                  <a:pt x="78516" y="100183"/>
                  <a:pt x="80450" y="97577"/>
                  <a:pt x="82827" y="97577"/>
                </a:cubicBezTo>
                <a:close/>
                <a:moveTo>
                  <a:pt x="100594" y="97577"/>
                </a:moveTo>
                <a:cubicBezTo>
                  <a:pt x="102977" y="97577"/>
                  <a:pt x="104911" y="100183"/>
                  <a:pt x="104911" y="103388"/>
                </a:cubicBezTo>
                <a:cubicBezTo>
                  <a:pt x="104911" y="106600"/>
                  <a:pt x="102977" y="109200"/>
                  <a:pt x="100594" y="109200"/>
                </a:cubicBezTo>
                <a:cubicBezTo>
                  <a:pt x="98211" y="109200"/>
                  <a:pt x="96277" y="106600"/>
                  <a:pt x="96277" y="103388"/>
                </a:cubicBezTo>
                <a:cubicBezTo>
                  <a:pt x="96277" y="100183"/>
                  <a:pt x="98211" y="97577"/>
                  <a:pt x="100594" y="97577"/>
                </a:cubicBezTo>
                <a:close/>
                <a:moveTo>
                  <a:pt x="28872" y="101972"/>
                </a:moveTo>
                <a:cubicBezTo>
                  <a:pt x="29161" y="101944"/>
                  <a:pt x="29461" y="101994"/>
                  <a:pt x="29750" y="102127"/>
                </a:cubicBezTo>
                <a:cubicBezTo>
                  <a:pt x="30922" y="102638"/>
                  <a:pt x="31566" y="104338"/>
                  <a:pt x="31177" y="105916"/>
                </a:cubicBezTo>
                <a:cubicBezTo>
                  <a:pt x="30877" y="107177"/>
                  <a:pt x="29994" y="107988"/>
                  <a:pt x="29055" y="107988"/>
                </a:cubicBezTo>
                <a:cubicBezTo>
                  <a:pt x="28822" y="107988"/>
                  <a:pt x="28588" y="107938"/>
                  <a:pt x="28361" y="107833"/>
                </a:cubicBezTo>
                <a:cubicBezTo>
                  <a:pt x="27188" y="107322"/>
                  <a:pt x="26555" y="105611"/>
                  <a:pt x="26938" y="104044"/>
                </a:cubicBezTo>
                <a:cubicBezTo>
                  <a:pt x="27222" y="102861"/>
                  <a:pt x="28005" y="102072"/>
                  <a:pt x="28872" y="101972"/>
                </a:cubicBezTo>
                <a:close/>
                <a:moveTo>
                  <a:pt x="44722" y="102050"/>
                </a:moveTo>
                <a:cubicBezTo>
                  <a:pt x="45588" y="102155"/>
                  <a:pt x="46366" y="102938"/>
                  <a:pt x="46655" y="104122"/>
                </a:cubicBezTo>
                <a:cubicBezTo>
                  <a:pt x="47022" y="105700"/>
                  <a:pt x="46372" y="107400"/>
                  <a:pt x="45200" y="107900"/>
                </a:cubicBezTo>
                <a:cubicBezTo>
                  <a:pt x="44977" y="108005"/>
                  <a:pt x="44738" y="108050"/>
                  <a:pt x="44516" y="108050"/>
                </a:cubicBezTo>
                <a:cubicBezTo>
                  <a:pt x="43566" y="108050"/>
                  <a:pt x="42694" y="107233"/>
                  <a:pt x="42394" y="105955"/>
                </a:cubicBezTo>
                <a:cubicBezTo>
                  <a:pt x="42016" y="104372"/>
                  <a:pt x="42666" y="102672"/>
                  <a:pt x="43838" y="102177"/>
                </a:cubicBezTo>
                <a:cubicBezTo>
                  <a:pt x="44133" y="102050"/>
                  <a:pt x="44433" y="102016"/>
                  <a:pt x="44722" y="102050"/>
                </a:cubicBezTo>
                <a:close/>
                <a:moveTo>
                  <a:pt x="36783" y="103644"/>
                </a:moveTo>
                <a:cubicBezTo>
                  <a:pt x="38027" y="103644"/>
                  <a:pt x="39016" y="104994"/>
                  <a:pt x="39016" y="106650"/>
                </a:cubicBezTo>
                <a:cubicBezTo>
                  <a:pt x="39005" y="108316"/>
                  <a:pt x="38016" y="109655"/>
                  <a:pt x="36777" y="109655"/>
                </a:cubicBezTo>
                <a:cubicBezTo>
                  <a:pt x="35550" y="109638"/>
                  <a:pt x="34544" y="108305"/>
                  <a:pt x="34555" y="106633"/>
                </a:cubicBezTo>
                <a:cubicBezTo>
                  <a:pt x="34555" y="104983"/>
                  <a:pt x="35555" y="103627"/>
                  <a:pt x="36783" y="103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6" name="Google Shape;66;p13"/>
          <p:cNvCxnSpPr/>
          <p:nvPr/>
        </p:nvCxnSpPr>
        <p:spPr>
          <a:xfrm rot="10800000" flipH="1">
            <a:off x="8839852" y="4781848"/>
            <a:ext cx="397911" cy="397911"/>
          </a:xfrm>
          <a:prstGeom prst="straightConnector1">
            <a:avLst/>
          </a:prstGeom>
          <a:noFill/>
          <a:ln w="889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7" name="Google Shape;67;p13"/>
          <p:cNvCxnSpPr/>
          <p:nvPr/>
        </p:nvCxnSpPr>
        <p:spPr>
          <a:xfrm rot="10800000" flipH="1">
            <a:off x="8618760" y="4636161"/>
            <a:ext cx="397911" cy="228514"/>
          </a:xfrm>
          <a:prstGeom prst="straightConnector1">
            <a:avLst/>
          </a:prstGeom>
          <a:noFill/>
          <a:ln w="889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8" name="Google Shape;68;p13"/>
          <p:cNvCxnSpPr/>
          <p:nvPr/>
        </p:nvCxnSpPr>
        <p:spPr>
          <a:xfrm rot="10800000" flipH="1">
            <a:off x="8559155" y="4435333"/>
            <a:ext cx="460773" cy="1"/>
          </a:xfrm>
          <a:prstGeom prst="straightConnector1">
            <a:avLst/>
          </a:prstGeom>
          <a:noFill/>
          <a:ln w="889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9" name="Google Shape;69;p13"/>
          <p:cNvCxnSpPr/>
          <p:nvPr/>
        </p:nvCxnSpPr>
        <p:spPr>
          <a:xfrm>
            <a:off x="8576531" y="4049204"/>
            <a:ext cx="447699" cy="155412"/>
          </a:xfrm>
          <a:prstGeom prst="straightConnector1">
            <a:avLst/>
          </a:prstGeom>
          <a:noFill/>
          <a:ln w="889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0" name="Google Shape;70;p13"/>
          <p:cNvCxnSpPr/>
          <p:nvPr/>
        </p:nvCxnSpPr>
        <p:spPr>
          <a:xfrm>
            <a:off x="8839851" y="3618800"/>
            <a:ext cx="469377" cy="469377"/>
          </a:xfrm>
          <a:prstGeom prst="straightConnector1">
            <a:avLst/>
          </a:prstGeom>
          <a:noFill/>
          <a:ln w="889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points">
  <p:cSld name="Three-points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8057729" y="0"/>
            <a:ext cx="8268542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8264749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203228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3"/>
          </p:nvPr>
        </p:nvSpPr>
        <p:spPr>
          <a:xfrm>
            <a:off x="16299113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points-reverse">
  <p:cSld name="Three-points-reverse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3793" y="-1"/>
            <a:ext cx="8268543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6119250" y="0"/>
            <a:ext cx="8268543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8264749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203228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16299113" y="457200"/>
            <a:ext cx="785450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4511332" y="0"/>
            <a:ext cx="19876461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 rot="-5400000">
            <a:off x="-1707327" y="5715000"/>
            <a:ext cx="78545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Roboto Light"/>
              <a:buNone/>
              <a:defRPr sz="14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4925709" y="664951"/>
            <a:ext cx="4643513" cy="135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41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1955264" y="13081000"/>
            <a:ext cx="4607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>
            <a:spLocks noGrp="1"/>
          </p:cNvSpPr>
          <p:nvPr>
            <p:ph type="pic" idx="2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 Light"/>
              <a:buNone/>
              <a:defRPr sz="5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01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Light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Light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Light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Light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Light"/>
              <a:buChar char="•"/>
              <a:defRPr sz="2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23923228" y="-10160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11955264" y="13081000"/>
            <a:ext cx="4607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11955264" y="13081000"/>
            <a:ext cx="4607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n Half - Left">
  <p:cSld name="Half n Half - Left 2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-1" y="0"/>
            <a:ext cx="12192000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0" y="5715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">
  <p:cSld name="Full 2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0" y="0"/>
            <a:ext cx="24384001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-1" y="5715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0" y="0"/>
            <a:ext cx="24384001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2"/>
          </p:nvPr>
        </p:nvSpPr>
        <p:spPr>
          <a:xfrm>
            <a:off x="2387600" y="6399530"/>
            <a:ext cx="19621500" cy="91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sz="6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11955264" y="13081000"/>
            <a:ext cx="4607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n Half - Top">
  <p:cSld name="Half n Half - Top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24384001" cy="6858001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-1" y="2286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">
  <p:cSld name="Full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-1" y="5715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2387600" y="6399530"/>
            <a:ext cx="19621500" cy="91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sz="6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n Half - Left copy">
  <p:cSld name="Half n Half - Left cop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0" y="5715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12192000" y="5715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9493739" y="2320"/>
            <a:ext cx="5410900" cy="13740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55" y="0"/>
                </a:moveTo>
                <a:lnTo>
                  <a:pt x="120000" y="22"/>
                </a:lnTo>
                <a:lnTo>
                  <a:pt x="4427" y="120000"/>
                </a:lnTo>
                <a:lnTo>
                  <a:pt x="0" y="119955"/>
                </a:lnTo>
                <a:lnTo>
                  <a:pt x="1146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n Half - Right">
  <p:cSld name="Half n Half - Righ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12192000" y="0"/>
            <a:ext cx="12192000" cy="13716002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12192000" y="5715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nner">
  <p:cSld name="Banner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23923228" y="0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0" y="5091046"/>
            <a:ext cx="24384001" cy="3358754"/>
          </a:xfrm>
          <a:prstGeom prst="rect">
            <a:avLst/>
          </a:prstGeom>
          <a:solidFill>
            <a:srgbClr val="3EADA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Medium"/>
              <a:buNone/>
            </a:pPr>
            <a:endParaRPr sz="32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-1" y="5715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oboto"/>
              <a:buNone/>
              <a:defRPr sz="8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ADA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23923228" y="-1"/>
            <a:ext cx="4607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edium"/>
              <a:buNone/>
              <a:defRPr sz="2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0"/>
              <a:buFont typeface="Roboto Light"/>
              <a:buNone/>
              <a:defRPr sz="1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 Medium"/>
              <a:buChar char="•"/>
              <a:defRPr sz="4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4873" y="2604655"/>
            <a:ext cx="124136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>
                <a:latin typeface="Times New Roman" panose="02020603050405020304" pitchFamily="18" charset="0"/>
                <a:cs typeface="Times New Roman" panose="02020603050405020304" pitchFamily="18" charset="0"/>
              </a:rPr>
              <a:t>Arduino Intro &amp; Digital!</a:t>
            </a:r>
            <a:endParaRPr lang="hi-IN" sz="65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3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-1" y="2286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 1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4294967295"/>
          </p:nvPr>
        </p:nvSpPr>
        <p:spPr>
          <a:xfrm>
            <a:off x="2382925" y="9043205"/>
            <a:ext cx="19621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6000"/>
              <a:buNone/>
            </a:pPr>
            <a:r>
              <a:rPr lang="en-US"/>
              <a:t>Blinking LED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2286000" y="3122200"/>
            <a:ext cx="55344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4294967295"/>
          </p:nvPr>
        </p:nvSpPr>
        <p:spPr>
          <a:xfrm>
            <a:off x="2014375" y="1455855"/>
            <a:ext cx="19621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6000"/>
              <a:buNone/>
            </a:pPr>
            <a:r>
              <a:rPr lang="en-US" sz="6000">
                <a:solidFill>
                  <a:srgbClr val="FFFFFF"/>
                </a:solidFill>
              </a:rPr>
              <a:t>Step 1: What You Will Need</a:t>
            </a:r>
            <a:endParaRPr sz="6000">
              <a:solidFill>
                <a:srgbClr val="FFFFFF"/>
              </a:solidFill>
            </a:endParaRPr>
          </a:p>
          <a:p>
            <a:pPr marL="635000" lvl="0" indent="-254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300" y="2689400"/>
            <a:ext cx="14462975" cy="10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5200" y="7272525"/>
            <a:ext cx="2935100" cy="59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92325" y="10055125"/>
            <a:ext cx="2935100" cy="237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 rotWithShape="1">
          <a:blip r:embed="rId6">
            <a:alphaModFix/>
          </a:blip>
          <a:srcRect l="6232" r="56218"/>
          <a:stretch/>
        </p:blipFill>
        <p:spPr>
          <a:xfrm rot="5400000">
            <a:off x="17608125" y="1636475"/>
            <a:ext cx="4266374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050" y="3782575"/>
            <a:ext cx="11362328" cy="63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4375" y="3782575"/>
            <a:ext cx="9525000" cy="63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/>
        </p:nvSpPr>
        <p:spPr>
          <a:xfrm>
            <a:off x="957050" y="10441375"/>
            <a:ext cx="1136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https://cdn.sparkfun.com/assets/e/7/7/e/c/5175c500ce395f5a49000004.jpg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3174375" y="10441375"/>
            <a:ext cx="11227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https://cdn.sparkfun.com/assets/3/d/f/a/9/518c0b34ce395fea62000002.jpg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4294967295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>
                <a:solidFill>
                  <a:srgbClr val="FFFFFF"/>
                </a:solidFill>
              </a:rPr>
              <a:t>Breadboard Connections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2848763" y="10305875"/>
            <a:ext cx="23577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 view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8069950" y="10305875"/>
            <a:ext cx="23577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Rear view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825" y="2585450"/>
            <a:ext cx="13129449" cy="1074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2387600" y="1797448"/>
            <a:ext cx="196215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rgbClr val="FFFFFF"/>
                </a:solidFill>
              </a:rPr>
              <a:t>Step 2: The Circuit</a:t>
            </a:r>
            <a:endParaRPr sz="1650">
              <a:solidFill>
                <a:srgbClr val="FFFFFF"/>
              </a:solidFill>
            </a:endParaRPr>
          </a:p>
          <a:p>
            <a:pPr marL="635000" lvl="0" indent="-254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body" idx="4294967295"/>
          </p:nvPr>
        </p:nvSpPr>
        <p:spPr>
          <a:xfrm>
            <a:off x="0" y="6813225"/>
            <a:ext cx="122958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ts val="6000"/>
              <a:buNone/>
            </a:pPr>
            <a:r>
              <a:rPr lang="en-US">
                <a:solidFill>
                  <a:srgbClr val="FFFFFF"/>
                </a:solidFill>
              </a:rPr>
              <a:t>Step 3: The Code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5025" y="152400"/>
            <a:ext cx="10958564" cy="1341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body" idx="4294967295"/>
          </p:nvPr>
        </p:nvSpPr>
        <p:spPr>
          <a:xfrm>
            <a:off x="2381250" y="1048973"/>
            <a:ext cx="196215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ts val="6000"/>
              <a:buNone/>
            </a:pPr>
            <a:r>
              <a:rPr lang="en-US">
                <a:solidFill>
                  <a:srgbClr val="FFFFFF"/>
                </a:solidFill>
              </a:rPr>
              <a:t>Expected Output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00" y="3492300"/>
            <a:ext cx="14308600" cy="80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6800025" y="12383025"/>
            <a:ext cx="116877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https://www.electronicwings.com/public/images/user_images/images/Arduino/Using%20Arduino%20IDE/Arduino_LED.gif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-1" y="2286000"/>
            <a:ext cx="2438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8400"/>
              <a:buNone/>
            </a:pPr>
            <a:r>
              <a:rPr lang="en-US" sz="7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 2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4294967295"/>
          </p:nvPr>
        </p:nvSpPr>
        <p:spPr>
          <a:xfrm>
            <a:off x="2382925" y="9043205"/>
            <a:ext cx="19621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0" lvl="0" indent="-254000" algn="ctr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6000"/>
              <a:buNone/>
            </a:pPr>
            <a:r>
              <a:rPr lang="en-US"/>
              <a:t>ON/OFF LED Using Pushbutton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body" idx="2"/>
          </p:nvPr>
        </p:nvSpPr>
        <p:spPr>
          <a:xfrm>
            <a:off x="2014375" y="1379655"/>
            <a:ext cx="19621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Step 1: What You Will Need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800" y="3594775"/>
            <a:ext cx="15720650" cy="89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/>
        </p:nvSpPr>
        <p:spPr>
          <a:xfrm>
            <a:off x="869750" y="4410050"/>
            <a:ext cx="8376300" cy="7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Breadboard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220 Ohm &amp; 10K Ohm resistor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 button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t="10426" b="74644"/>
          <a:stretch/>
        </p:blipFill>
        <p:spPr>
          <a:xfrm>
            <a:off x="346675" y="2921162"/>
            <a:ext cx="23690550" cy="511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>
            <a:spLocks noGrp="1"/>
          </p:cNvSpPr>
          <p:nvPr>
            <p:ph type="title" idx="4294967295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>
                <a:solidFill>
                  <a:srgbClr val="FFFFFF"/>
                </a:solidFill>
              </a:rPr>
              <a:t>Push button Working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857275" y="9349200"/>
            <a:ext cx="83535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00"/>
                </a:solidFill>
              </a:rPr>
              <a:t>Be Aware</a:t>
            </a:r>
            <a:endParaRPr sz="60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00FF"/>
                </a:solidFill>
              </a:rPr>
              <a:t>Bouncing/Debouncing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535600" y="9255825"/>
            <a:ext cx="4203600" cy="1326300"/>
          </a:xfrm>
          <a:prstGeom prst="ellipse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47"/>
          <p:cNvCxnSpPr/>
          <p:nvPr/>
        </p:nvCxnSpPr>
        <p:spPr>
          <a:xfrm rot="10800000" flipH="1">
            <a:off x="12023025" y="10360950"/>
            <a:ext cx="1993200" cy="1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7"/>
          <p:cNvCxnSpPr/>
          <p:nvPr/>
        </p:nvCxnSpPr>
        <p:spPr>
          <a:xfrm rot="10800000" flipH="1">
            <a:off x="17252750" y="10341450"/>
            <a:ext cx="1993200" cy="19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47"/>
          <p:cNvCxnSpPr/>
          <p:nvPr/>
        </p:nvCxnSpPr>
        <p:spPr>
          <a:xfrm rot="10800000" flipH="1">
            <a:off x="13960425" y="9019050"/>
            <a:ext cx="3256500" cy="2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47"/>
          <p:cNvCxnSpPr/>
          <p:nvPr/>
        </p:nvCxnSpPr>
        <p:spPr>
          <a:xfrm>
            <a:off x="13960425" y="902325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17196950" y="9023250"/>
            <a:ext cx="55800" cy="1318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47"/>
          <p:cNvCxnSpPr/>
          <p:nvPr/>
        </p:nvCxnSpPr>
        <p:spPr>
          <a:xfrm rot="10800000" flipH="1">
            <a:off x="12099225" y="12494550"/>
            <a:ext cx="1993200" cy="1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47"/>
          <p:cNvCxnSpPr/>
          <p:nvPr/>
        </p:nvCxnSpPr>
        <p:spPr>
          <a:xfrm rot="10800000" flipH="1">
            <a:off x="17328950" y="12475050"/>
            <a:ext cx="1993200" cy="19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7"/>
          <p:cNvCxnSpPr/>
          <p:nvPr/>
        </p:nvCxnSpPr>
        <p:spPr>
          <a:xfrm rot="10800000" flipH="1">
            <a:off x="14927525" y="11152400"/>
            <a:ext cx="2365500" cy="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47"/>
          <p:cNvCxnSpPr/>
          <p:nvPr/>
        </p:nvCxnSpPr>
        <p:spPr>
          <a:xfrm>
            <a:off x="14036625" y="1115685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47"/>
          <p:cNvCxnSpPr/>
          <p:nvPr/>
        </p:nvCxnSpPr>
        <p:spPr>
          <a:xfrm>
            <a:off x="17273150" y="11156850"/>
            <a:ext cx="55800" cy="1318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14477825" y="1114710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14628788" y="1114710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7"/>
          <p:cNvCxnSpPr/>
          <p:nvPr/>
        </p:nvCxnSpPr>
        <p:spPr>
          <a:xfrm>
            <a:off x="14921938" y="1114710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7"/>
          <p:cNvCxnSpPr/>
          <p:nvPr/>
        </p:nvCxnSpPr>
        <p:spPr>
          <a:xfrm>
            <a:off x="14333425" y="11156850"/>
            <a:ext cx="55800" cy="1337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7"/>
          <p:cNvCxnSpPr/>
          <p:nvPr/>
        </p:nvCxnSpPr>
        <p:spPr>
          <a:xfrm rot="10800000" flipH="1">
            <a:off x="14036625" y="11174150"/>
            <a:ext cx="3291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7"/>
          <p:cNvCxnSpPr/>
          <p:nvPr/>
        </p:nvCxnSpPr>
        <p:spPr>
          <a:xfrm>
            <a:off x="14347892" y="12472500"/>
            <a:ext cx="192000" cy="19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7"/>
          <p:cNvCxnSpPr/>
          <p:nvPr/>
        </p:nvCxnSpPr>
        <p:spPr>
          <a:xfrm rot="10800000" flipH="1">
            <a:off x="14493825" y="11174150"/>
            <a:ext cx="1464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7"/>
          <p:cNvCxnSpPr/>
          <p:nvPr/>
        </p:nvCxnSpPr>
        <p:spPr>
          <a:xfrm rot="10800000" flipH="1">
            <a:off x="14646225" y="12469550"/>
            <a:ext cx="3291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47"/>
          <p:cNvSpPr txBox="1"/>
          <p:nvPr/>
        </p:nvSpPr>
        <p:spPr>
          <a:xfrm>
            <a:off x="8517375" y="9019050"/>
            <a:ext cx="113676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Expected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Behaviour</a:t>
            </a:r>
            <a:endParaRPr sz="4800"/>
          </a:p>
        </p:txBody>
      </p:sp>
      <p:sp>
        <p:nvSpPr>
          <p:cNvPr id="323" name="Google Shape;323;p47"/>
          <p:cNvSpPr txBox="1"/>
          <p:nvPr/>
        </p:nvSpPr>
        <p:spPr>
          <a:xfrm>
            <a:off x="8675150" y="11152800"/>
            <a:ext cx="33093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Actual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Switch</a:t>
            </a:r>
            <a:endParaRPr sz="480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525" y="9174325"/>
            <a:ext cx="1318200" cy="13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/>
          <p:nvPr/>
        </p:nvSpPr>
        <p:spPr>
          <a:xfrm>
            <a:off x="20083000" y="8838200"/>
            <a:ext cx="3826200" cy="44973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FF"/>
                </a:solidFill>
              </a:rPr>
              <a:t>How can you see it?</a:t>
            </a:r>
            <a:endParaRPr sz="6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body" idx="2"/>
          </p:nvPr>
        </p:nvSpPr>
        <p:spPr>
          <a:xfrm>
            <a:off x="2387600" y="1797448"/>
            <a:ext cx="196215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Step 2: The Circuit</a:t>
            </a:r>
            <a:endParaRPr sz="165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400"/>
              <a:buNone/>
            </a:pP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859575" y="13118025"/>
            <a:ext cx="204057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*Source Credits: http://www.instructables.com/id/How-to-use-a-Push-Button-Arduino-Tutorial/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0013" y="3130025"/>
            <a:ext cx="17054827" cy="860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48"/>
          <p:cNvGrpSpPr/>
          <p:nvPr/>
        </p:nvGrpSpPr>
        <p:grpSpPr>
          <a:xfrm>
            <a:off x="1331250" y="5084323"/>
            <a:ext cx="4600650" cy="6647177"/>
            <a:chOff x="1331250" y="5084323"/>
            <a:chExt cx="4600650" cy="6647177"/>
          </a:xfrm>
        </p:grpSpPr>
        <p:pic>
          <p:nvPicPr>
            <p:cNvPr id="334" name="Google Shape;334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31250" y="5084323"/>
              <a:ext cx="3366136" cy="4692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8"/>
            <p:cNvSpPr txBox="1"/>
            <p:nvPr/>
          </p:nvSpPr>
          <p:spPr>
            <a:xfrm>
              <a:off x="1946100" y="10473900"/>
              <a:ext cx="3985800" cy="12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Pull down resistor</a:t>
              </a:r>
              <a:endPara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title" idx="4294967295"/>
          </p:nvPr>
        </p:nvSpPr>
        <p:spPr>
          <a:xfrm>
            <a:off x="754250" y="355600"/>
            <a:ext cx="21940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>
                <a:solidFill>
                  <a:srgbClr val="FFFFFF"/>
                </a:solidFill>
              </a:rPr>
              <a:t>What is Arduino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1"/>
          </p:nvPr>
        </p:nvSpPr>
        <p:spPr>
          <a:xfrm>
            <a:off x="168275" y="4110575"/>
            <a:ext cx="11715300" cy="6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An </a:t>
            </a:r>
            <a:r>
              <a:rPr lang="en-US" sz="4800">
                <a:solidFill>
                  <a:srgbClr val="CC0000"/>
                </a:solidFill>
              </a:rPr>
              <a:t>open-source </a:t>
            </a:r>
            <a:r>
              <a:rPr lang="en-US" sz="4800"/>
              <a:t>platform ?</a:t>
            </a:r>
            <a:endParaRPr sz="4800"/>
          </a:p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Based on an easy-to-use hardware and software</a:t>
            </a:r>
            <a:endParaRPr sz="4800"/>
          </a:p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User friendly </a:t>
            </a:r>
            <a:r>
              <a:rPr lang="en-US" sz="4800">
                <a:solidFill>
                  <a:schemeClr val="lt1"/>
                </a:solidFill>
              </a:rPr>
              <a:t>Development Environment (</a:t>
            </a:r>
            <a:r>
              <a:rPr lang="en-US" sz="4800"/>
              <a:t>IDE)</a:t>
            </a:r>
            <a:endParaRPr sz="4800"/>
          </a:p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Created for teaching electronics to artists and designers.</a:t>
            </a:r>
            <a:endParaRPr sz="4800"/>
          </a:p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Low cost (~ 400 INR)</a:t>
            </a:r>
            <a:endParaRPr sz="4800"/>
          </a:p>
          <a:p>
            <a:pPr marL="457200" lvl="0" indent="-533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A Microcontroller?</a:t>
            </a:r>
            <a:endParaRPr sz="48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0" y="3099500"/>
            <a:ext cx="12192000" cy="83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1528975" y="415475"/>
            <a:ext cx="15430800" cy="18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Board Overview</a:t>
            </a:r>
            <a:endParaRPr sz="111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9" name="Google Shape;159;p32"/>
          <p:cNvSpPr txBox="1"/>
          <p:nvPr/>
        </p:nvSpPr>
        <p:spPr>
          <a:xfrm>
            <a:off x="1744922" y="3727536"/>
            <a:ext cx="5558100" cy="6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Crystal Oscillator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Power Pins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Analog Pins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 Pins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Tx</a:t>
            </a: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-Rx Pins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Char char="●"/>
            </a:pPr>
            <a:r>
              <a:rPr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Reset Button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/>
              <a:t>Power &amp; Digital Pins </a:t>
            </a:r>
            <a:endParaRPr/>
          </a:p>
        </p:txBody>
      </p:sp>
      <p:sp>
        <p:nvSpPr>
          <p:cNvPr id="166" name="Google Shape;166;p33"/>
          <p:cNvSpPr txBox="1"/>
          <p:nvPr/>
        </p:nvSpPr>
        <p:spPr>
          <a:xfrm>
            <a:off x="16873525" y="2524150"/>
            <a:ext cx="57006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00"/>
                </a:solidFill>
              </a:rPr>
              <a:t>Digital Pins</a:t>
            </a:r>
            <a:endParaRPr sz="3600" b="1">
              <a:solidFill>
                <a:srgbClr val="990000"/>
              </a:solidFill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2422725" y="2717800"/>
            <a:ext cx="57006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00"/>
                </a:solidFill>
              </a:rPr>
              <a:t>Power Pins</a:t>
            </a:r>
            <a:endParaRPr sz="3600" b="1">
              <a:solidFill>
                <a:srgbClr val="990000"/>
              </a:solidFill>
            </a:endParaRPr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4301824" y="5210175"/>
            <a:ext cx="9329951" cy="66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97887" y="5608362"/>
            <a:ext cx="7597400" cy="616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/>
          <p:nvPr/>
        </p:nvSpPr>
        <p:spPr>
          <a:xfrm>
            <a:off x="13084475" y="7598075"/>
            <a:ext cx="1065600" cy="36114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3"/>
          <p:cNvSpPr/>
          <p:nvPr/>
        </p:nvSpPr>
        <p:spPr>
          <a:xfrm>
            <a:off x="9286825" y="7755950"/>
            <a:ext cx="910800" cy="26247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Google Shape;172;p33"/>
          <p:cNvCxnSpPr>
            <a:endCxn id="168" idx="2"/>
          </p:cNvCxnSpPr>
          <p:nvPr/>
        </p:nvCxnSpPr>
        <p:spPr>
          <a:xfrm rot="10800000" flipH="1">
            <a:off x="14209249" y="8515426"/>
            <a:ext cx="1452300" cy="858900"/>
          </a:xfrm>
          <a:prstGeom prst="straightConnector1">
            <a:avLst/>
          </a:prstGeom>
          <a:noFill/>
          <a:ln w="1524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33"/>
          <p:cNvCxnSpPr/>
          <p:nvPr/>
        </p:nvCxnSpPr>
        <p:spPr>
          <a:xfrm rot="10800000">
            <a:off x="7736124" y="8427076"/>
            <a:ext cx="1550700" cy="786300"/>
          </a:xfrm>
          <a:prstGeom prst="straightConnector1">
            <a:avLst/>
          </a:prstGeom>
          <a:noFill/>
          <a:ln w="1524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4" name="Google Shape;1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85600" y="5685063"/>
            <a:ext cx="7431325" cy="566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/>
              <a:t>Digital Pins </a:t>
            </a:r>
            <a:endParaRPr/>
          </a:p>
        </p:txBody>
      </p:sp>
      <p:sp>
        <p:nvSpPr>
          <p:cNvPr id="180" name="Google Shape;180;p34"/>
          <p:cNvSpPr txBox="1"/>
          <p:nvPr/>
        </p:nvSpPr>
        <p:spPr>
          <a:xfrm>
            <a:off x="3149300" y="6180600"/>
            <a:ext cx="83535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00"/>
                </a:solidFill>
              </a:rPr>
              <a:t>Logic Families:</a:t>
            </a:r>
            <a:endParaRPr sz="60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990000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800"/>
              <a:buChar char="●"/>
            </a:pPr>
            <a:r>
              <a:rPr lang="en-US" sz="4800">
                <a:solidFill>
                  <a:srgbClr val="CC0000"/>
                </a:solidFill>
              </a:rPr>
              <a:t>CMOS</a:t>
            </a:r>
            <a:endParaRPr sz="4800">
              <a:solidFill>
                <a:srgbClr val="CC0000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800"/>
              <a:buChar char="●"/>
            </a:pPr>
            <a:r>
              <a:rPr lang="en-US" sz="4800">
                <a:solidFill>
                  <a:srgbClr val="CC0000"/>
                </a:solidFill>
              </a:rPr>
              <a:t>TTL</a:t>
            </a:r>
            <a:endParaRPr sz="4800">
              <a:solidFill>
                <a:srgbClr val="CC0000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ECL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RTL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DTL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and A lot more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3107100" y="2994450"/>
            <a:ext cx="83535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00"/>
                </a:solidFill>
              </a:rPr>
              <a:t>Logic Levels:</a:t>
            </a:r>
            <a:endParaRPr sz="6000" b="1">
              <a:solidFill>
                <a:srgbClr val="990000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0</a:t>
            </a:r>
            <a:endParaRPr sz="4800">
              <a:solidFill>
                <a:srgbClr val="FFFFFF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US" sz="4800">
                <a:solidFill>
                  <a:srgbClr val="FFFFFF"/>
                </a:solidFill>
              </a:rPr>
              <a:t>1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182" name="Google Shape;182;p34"/>
          <p:cNvCxnSpPr/>
          <p:nvPr/>
        </p:nvCxnSpPr>
        <p:spPr>
          <a:xfrm>
            <a:off x="15551375" y="2881350"/>
            <a:ext cx="2545800" cy="19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4"/>
          <p:cNvCxnSpPr/>
          <p:nvPr/>
        </p:nvCxnSpPr>
        <p:spPr>
          <a:xfrm>
            <a:off x="15723500" y="11872400"/>
            <a:ext cx="2545800" cy="19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4"/>
          <p:cNvCxnSpPr/>
          <p:nvPr/>
        </p:nvCxnSpPr>
        <p:spPr>
          <a:xfrm>
            <a:off x="16932850" y="2841875"/>
            <a:ext cx="59100" cy="90585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4"/>
          <p:cNvCxnSpPr/>
          <p:nvPr/>
        </p:nvCxnSpPr>
        <p:spPr>
          <a:xfrm>
            <a:off x="15689500" y="5410750"/>
            <a:ext cx="2545800" cy="1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15689500" y="9490475"/>
            <a:ext cx="2545800" cy="1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4"/>
          <p:cNvSpPr txBox="1"/>
          <p:nvPr/>
        </p:nvSpPr>
        <p:spPr>
          <a:xfrm>
            <a:off x="14268575" y="2456700"/>
            <a:ext cx="120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5 V</a:t>
            </a:r>
            <a:endParaRPr sz="4800" b="1"/>
          </a:p>
        </p:txBody>
      </p:sp>
      <p:sp>
        <p:nvSpPr>
          <p:cNvPr id="188" name="Google Shape;188;p34"/>
          <p:cNvSpPr txBox="1"/>
          <p:nvPr/>
        </p:nvSpPr>
        <p:spPr>
          <a:xfrm>
            <a:off x="14604075" y="11442275"/>
            <a:ext cx="14013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0 V</a:t>
            </a:r>
            <a:endParaRPr sz="4800" b="1"/>
          </a:p>
        </p:txBody>
      </p:sp>
      <p:sp>
        <p:nvSpPr>
          <p:cNvPr id="189" name="Google Shape;189;p34"/>
          <p:cNvSpPr txBox="1"/>
          <p:nvPr/>
        </p:nvSpPr>
        <p:spPr>
          <a:xfrm>
            <a:off x="18280450" y="2456700"/>
            <a:ext cx="120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1</a:t>
            </a:r>
            <a:endParaRPr sz="4800" b="1"/>
          </a:p>
        </p:txBody>
      </p:sp>
      <p:sp>
        <p:nvSpPr>
          <p:cNvPr id="190" name="Google Shape;190;p34"/>
          <p:cNvSpPr txBox="1"/>
          <p:nvPr/>
        </p:nvSpPr>
        <p:spPr>
          <a:xfrm>
            <a:off x="18435600" y="11371550"/>
            <a:ext cx="120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0</a:t>
            </a:r>
            <a:endParaRPr sz="4800" b="1"/>
          </a:p>
        </p:txBody>
      </p:sp>
      <p:sp>
        <p:nvSpPr>
          <p:cNvPr id="191" name="Google Shape;191;p34"/>
          <p:cNvSpPr txBox="1"/>
          <p:nvPr/>
        </p:nvSpPr>
        <p:spPr>
          <a:xfrm>
            <a:off x="13473275" y="4523450"/>
            <a:ext cx="3684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How High?</a:t>
            </a:r>
            <a:endParaRPr sz="4800" b="1"/>
          </a:p>
        </p:txBody>
      </p:sp>
      <p:sp>
        <p:nvSpPr>
          <p:cNvPr id="192" name="Google Shape;192;p34"/>
          <p:cNvSpPr txBox="1"/>
          <p:nvPr/>
        </p:nvSpPr>
        <p:spPr>
          <a:xfrm>
            <a:off x="13648125" y="8533425"/>
            <a:ext cx="3684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How Low?</a:t>
            </a:r>
            <a:endParaRPr sz="4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/>
              <a:t>Arduino IDE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l="3045" r="37586" b="39715"/>
          <a:stretch/>
        </p:blipFill>
        <p:spPr>
          <a:xfrm>
            <a:off x="2471725" y="2400700"/>
            <a:ext cx="19222075" cy="109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body" idx="4294967295"/>
          </p:nvPr>
        </p:nvSpPr>
        <p:spPr>
          <a:xfrm>
            <a:off x="12935075" y="500800"/>
            <a:ext cx="10435500" cy="12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Sketch Name: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shows the name of the sketch you are currently working on.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buttons opens up a new code window tab.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button will let you open up an existing sketch.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Save: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saves the currently active sketch.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Verify: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Compiles and approves your code. It will catch errors in syntax (like missing semicolons or parenthesis).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Upload: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Sends your code to the Arduino board. When you click it, you should see the lights on your board blink rapidly.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Area: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is the area where you compose the code for your sketch.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Message Area: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is where the IDE tells you if there were any errors in your code.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Text Console: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text console shows complete error messages. When debugging, the text console is very useful.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Board and Serial Port:</a:t>
            </a: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Shows you what board and the serial port selections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Serial Monitor: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will open a window that displays any serial information your Arduino is transmitting. It is very useful for debugging.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4294967295"/>
          </p:nvPr>
        </p:nvSpPr>
        <p:spPr>
          <a:xfrm>
            <a:off x="1689100" y="355600"/>
            <a:ext cx="104355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>
                <a:solidFill>
                  <a:srgbClr val="FFFFFF"/>
                </a:solidFill>
              </a:rPr>
              <a:t>Arduino IDE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75" y="2291725"/>
            <a:ext cx="8482104" cy="107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/>
          <p:nvPr/>
        </p:nvSpPr>
        <p:spPr>
          <a:xfrm>
            <a:off x="3206825" y="312957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207" name="Google Shape;207;p36"/>
          <p:cNvSpPr/>
          <p:nvPr/>
        </p:nvSpPr>
        <p:spPr>
          <a:xfrm>
            <a:off x="2644450" y="23740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1800"/>
          </a:p>
        </p:txBody>
      </p:sp>
      <p:sp>
        <p:nvSpPr>
          <p:cNvPr id="208" name="Google Shape;208;p36"/>
          <p:cNvSpPr/>
          <p:nvPr/>
        </p:nvSpPr>
        <p:spPr>
          <a:xfrm>
            <a:off x="3206825" y="23740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1800"/>
          </a:p>
        </p:txBody>
      </p:sp>
      <p:sp>
        <p:nvSpPr>
          <p:cNvPr id="209" name="Google Shape;209;p36"/>
          <p:cNvSpPr/>
          <p:nvPr/>
        </p:nvSpPr>
        <p:spPr>
          <a:xfrm>
            <a:off x="3691925" y="23740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1800"/>
          </a:p>
        </p:txBody>
      </p:sp>
      <p:sp>
        <p:nvSpPr>
          <p:cNvPr id="210" name="Google Shape;210;p36"/>
          <p:cNvSpPr/>
          <p:nvPr/>
        </p:nvSpPr>
        <p:spPr>
          <a:xfrm>
            <a:off x="2166775" y="23740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1800"/>
          </a:p>
        </p:txBody>
      </p:sp>
      <p:sp>
        <p:nvSpPr>
          <p:cNvPr id="211" name="Google Shape;211;p36"/>
          <p:cNvSpPr/>
          <p:nvPr/>
        </p:nvSpPr>
        <p:spPr>
          <a:xfrm>
            <a:off x="1689100" y="23740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1800"/>
          </a:p>
        </p:txBody>
      </p:sp>
      <p:sp>
        <p:nvSpPr>
          <p:cNvPr id="212" name="Google Shape;212;p36"/>
          <p:cNvSpPr/>
          <p:nvPr/>
        </p:nvSpPr>
        <p:spPr>
          <a:xfrm>
            <a:off x="5000425" y="6159675"/>
            <a:ext cx="1258800" cy="11991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7</a:t>
            </a:r>
            <a:endParaRPr sz="9600"/>
          </a:p>
        </p:txBody>
      </p:sp>
      <p:sp>
        <p:nvSpPr>
          <p:cNvPr id="213" name="Google Shape;213;p36"/>
          <p:cNvSpPr/>
          <p:nvPr/>
        </p:nvSpPr>
        <p:spPr>
          <a:xfrm>
            <a:off x="1689100" y="11028600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</a:t>
            </a:r>
            <a:endParaRPr sz="1800"/>
          </a:p>
        </p:txBody>
      </p:sp>
      <p:sp>
        <p:nvSpPr>
          <p:cNvPr id="214" name="Google Shape;214;p36"/>
          <p:cNvSpPr/>
          <p:nvPr/>
        </p:nvSpPr>
        <p:spPr>
          <a:xfrm>
            <a:off x="1985450" y="11934425"/>
            <a:ext cx="405600" cy="3864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9</a:t>
            </a:r>
            <a:endParaRPr sz="1800"/>
          </a:p>
        </p:txBody>
      </p:sp>
      <p:sp>
        <p:nvSpPr>
          <p:cNvPr id="215" name="Google Shape;215;p36"/>
          <p:cNvSpPr/>
          <p:nvPr/>
        </p:nvSpPr>
        <p:spPr>
          <a:xfrm>
            <a:off x="5447775" y="12750075"/>
            <a:ext cx="4153500" cy="386400"/>
          </a:xfrm>
          <a:prstGeom prst="rect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/>
          <p:nvPr/>
        </p:nvSpPr>
        <p:spPr>
          <a:xfrm>
            <a:off x="9601275" y="12320825"/>
            <a:ext cx="637500" cy="5259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</a:t>
            </a:r>
            <a:endParaRPr sz="1800"/>
          </a:p>
        </p:txBody>
      </p:sp>
      <p:sp>
        <p:nvSpPr>
          <p:cNvPr id="217" name="Google Shape;217;p36"/>
          <p:cNvSpPr/>
          <p:nvPr/>
        </p:nvSpPr>
        <p:spPr>
          <a:xfrm>
            <a:off x="9521850" y="2234525"/>
            <a:ext cx="637500" cy="525900"/>
          </a:xfrm>
          <a:prstGeom prst="wedgeEllipseCallout">
            <a:avLst>
              <a:gd name="adj1" fmla="val -54758"/>
              <a:gd name="adj2" fmla="val 7498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11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/>
              <a:t>Board and Port Selection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676" y="9087740"/>
            <a:ext cx="8204825" cy="397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89450" y="9087750"/>
            <a:ext cx="7926949" cy="39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06850" y="3747225"/>
            <a:ext cx="8204825" cy="37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1689100" y="2864400"/>
            <a:ext cx="82047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AutoNum type="arabicPeriod"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 your board to PC using USB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1954500" y="2901275"/>
            <a:ext cx="82047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Select the board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2171738" y="8143425"/>
            <a:ext cx="82047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(MAC) Select the port 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12183100" y="8241750"/>
            <a:ext cx="82047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(Windows) Select the port 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6">
            <a:alphaModFix/>
          </a:blip>
          <a:srcRect b="27641"/>
          <a:stretch/>
        </p:blipFill>
        <p:spPr>
          <a:xfrm>
            <a:off x="2171675" y="3534200"/>
            <a:ext cx="8204700" cy="4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 idx="4294967295"/>
          </p:nvPr>
        </p:nvSpPr>
        <p:spPr>
          <a:xfrm>
            <a:off x="1689100" y="355600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00"/>
              <a:buNone/>
            </a:pPr>
            <a:r>
              <a:rPr lang="en-US">
                <a:solidFill>
                  <a:srgbClr val="FFFFFF"/>
                </a:solidFill>
              </a:rPr>
              <a:t>Code Basics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0200" y="681250"/>
            <a:ext cx="10294600" cy="1235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White</vt:lpstr>
      <vt:lpstr>PowerPoint Presentation</vt:lpstr>
      <vt:lpstr>What is Arduino</vt:lpstr>
      <vt:lpstr>PowerPoint Presentation</vt:lpstr>
      <vt:lpstr>Power &amp; Digital Pins </vt:lpstr>
      <vt:lpstr>Digital Pins </vt:lpstr>
      <vt:lpstr>Arduino IDE</vt:lpstr>
      <vt:lpstr>Arduino IDE</vt:lpstr>
      <vt:lpstr>Board and Port Selection</vt:lpstr>
      <vt:lpstr>Code Basics</vt:lpstr>
      <vt:lpstr>PowerPoint Presentation</vt:lpstr>
      <vt:lpstr>PowerPoint Presentation</vt:lpstr>
      <vt:lpstr>Breadboard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 button Working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 Ranjan</dc:creator>
  <cp:revision>2</cp:revision>
  <dcterms:modified xsi:type="dcterms:W3CDTF">2024-10-08T17:52:52Z</dcterms:modified>
</cp:coreProperties>
</file>